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71" r:id="rId10"/>
    <p:sldId id="265" r:id="rId11"/>
    <p:sldId id="266" r:id="rId12"/>
    <p:sldId id="267" r:id="rId13"/>
    <p:sldId id="268" r:id="rId14"/>
    <p:sldId id="270" r:id="rId15"/>
    <p:sldId id="272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B57A1B2-257B-435B-8BFD-513BD90B58C3}" v="33" dt="2025-11-16T18:34:17.86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>
        <p:scale>
          <a:sx n="66" d="100"/>
          <a:sy n="66" d="100"/>
        </p:scale>
        <p:origin x="446" y="31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arlos Sánchez-Cabezudo Pinto" userId="ad7e28ddf9f7493c" providerId="LiveId" clId="{47E805F8-F549-4921-AC44-CF8F809284F1}"/>
    <pc:docChg chg="undo custSel addSld delSld modSld">
      <pc:chgData name="Carlos Sánchez-Cabezudo Pinto" userId="ad7e28ddf9f7493c" providerId="LiveId" clId="{47E805F8-F549-4921-AC44-CF8F809284F1}" dt="2025-11-16T18:34:54.819" v="458" actId="26606"/>
      <pc:docMkLst>
        <pc:docMk/>
      </pc:docMkLst>
      <pc:sldChg chg="addSp delSp modSp mod setBg">
        <pc:chgData name="Carlos Sánchez-Cabezudo Pinto" userId="ad7e28ddf9f7493c" providerId="LiveId" clId="{47E805F8-F549-4921-AC44-CF8F809284F1}" dt="2025-11-15T20:18:04.755" v="21" actId="12"/>
        <pc:sldMkLst>
          <pc:docMk/>
          <pc:sldMk cId="4292992475" sldId="258"/>
        </pc:sldMkLst>
        <pc:spChg chg="mod">
          <ac:chgData name="Carlos Sánchez-Cabezudo Pinto" userId="ad7e28ddf9f7493c" providerId="LiveId" clId="{47E805F8-F549-4921-AC44-CF8F809284F1}" dt="2025-11-15T20:14:36.341" v="3" actId="26606"/>
          <ac:spMkLst>
            <pc:docMk/>
            <pc:sldMk cId="4292992475" sldId="258"/>
            <ac:spMk id="2" creationId="{46AAD92B-34E9-7560-7F9A-870F2691A9E1}"/>
          </ac:spMkLst>
        </pc:spChg>
        <pc:spChg chg="del">
          <ac:chgData name="Carlos Sánchez-Cabezudo Pinto" userId="ad7e28ddf9f7493c" providerId="LiveId" clId="{47E805F8-F549-4921-AC44-CF8F809284F1}" dt="2025-11-15T20:11:58.912" v="0"/>
          <ac:spMkLst>
            <pc:docMk/>
            <pc:sldMk cId="4292992475" sldId="258"/>
            <ac:spMk id="3" creationId="{0FEDAC9C-0865-A160-C152-39C528C52E39}"/>
          </ac:spMkLst>
        </pc:spChg>
        <pc:spChg chg="add mod">
          <ac:chgData name="Carlos Sánchez-Cabezudo Pinto" userId="ad7e28ddf9f7493c" providerId="LiveId" clId="{47E805F8-F549-4921-AC44-CF8F809284F1}" dt="2025-11-15T20:18:04.755" v="21" actId="12"/>
          <ac:spMkLst>
            <pc:docMk/>
            <pc:sldMk cId="4292992475" sldId="258"/>
            <ac:spMk id="4" creationId="{B0EB95B5-32EA-A58A-1D50-58BEEB59D3CB}"/>
          </ac:spMkLst>
        </pc:spChg>
        <pc:spChg chg="add">
          <ac:chgData name="Carlos Sánchez-Cabezudo Pinto" userId="ad7e28ddf9f7493c" providerId="LiveId" clId="{47E805F8-F549-4921-AC44-CF8F809284F1}" dt="2025-11-15T20:14:36.341" v="3" actId="26606"/>
          <ac:spMkLst>
            <pc:docMk/>
            <pc:sldMk cId="4292992475" sldId="258"/>
            <ac:spMk id="10" creationId="{04C21BAE-6866-4C7A-A7EC-C1B2E572D5BE}"/>
          </ac:spMkLst>
        </pc:spChg>
        <pc:spChg chg="add">
          <ac:chgData name="Carlos Sánchez-Cabezudo Pinto" userId="ad7e28ddf9f7493c" providerId="LiveId" clId="{47E805F8-F549-4921-AC44-CF8F809284F1}" dt="2025-11-15T20:14:36.341" v="3" actId="26606"/>
          <ac:spMkLst>
            <pc:docMk/>
            <pc:sldMk cId="4292992475" sldId="258"/>
            <ac:spMk id="12" creationId="{C74F2646-08C7-4051-81DA-751C43A03FC1}"/>
          </ac:spMkLst>
        </pc:spChg>
        <pc:spChg chg="add">
          <ac:chgData name="Carlos Sánchez-Cabezudo Pinto" userId="ad7e28ddf9f7493c" providerId="LiveId" clId="{47E805F8-F549-4921-AC44-CF8F809284F1}" dt="2025-11-15T20:14:36.341" v="3" actId="26606"/>
          <ac:spMkLst>
            <pc:docMk/>
            <pc:sldMk cId="4292992475" sldId="258"/>
            <ac:spMk id="14" creationId="{DCD6552F-C98B-4FBA-842F-3EF2D5ACA1FF}"/>
          </ac:spMkLst>
        </pc:spChg>
        <pc:spChg chg="add">
          <ac:chgData name="Carlos Sánchez-Cabezudo Pinto" userId="ad7e28ddf9f7493c" providerId="LiveId" clId="{47E805F8-F549-4921-AC44-CF8F809284F1}" dt="2025-11-15T20:14:36.341" v="3" actId="26606"/>
          <ac:spMkLst>
            <pc:docMk/>
            <pc:sldMk cId="4292992475" sldId="258"/>
            <ac:spMk id="16" creationId="{F0C518C2-0AA4-470C-87B9-9CBF428FBA25}"/>
          </ac:spMkLst>
        </pc:spChg>
        <pc:picChg chg="add mod ord">
          <ac:chgData name="Carlos Sánchez-Cabezudo Pinto" userId="ad7e28ddf9f7493c" providerId="LiveId" clId="{47E805F8-F549-4921-AC44-CF8F809284F1}" dt="2025-11-15T20:14:36.341" v="3" actId="26606"/>
          <ac:picMkLst>
            <pc:docMk/>
            <pc:sldMk cId="4292992475" sldId="258"/>
            <ac:picMk id="5" creationId="{DB02A720-4160-0BD3-040B-351FA3F3BCCE}"/>
          </ac:picMkLst>
        </pc:picChg>
      </pc:sldChg>
      <pc:sldChg chg="addSp delSp modSp new mod setBg">
        <pc:chgData name="Carlos Sánchez-Cabezudo Pinto" userId="ad7e28ddf9f7493c" providerId="LiveId" clId="{47E805F8-F549-4921-AC44-CF8F809284F1}" dt="2025-11-15T20:18:28.045" v="31" actId="5793"/>
        <pc:sldMkLst>
          <pc:docMk/>
          <pc:sldMk cId="341797888" sldId="259"/>
        </pc:sldMkLst>
        <pc:spChg chg="mod">
          <ac:chgData name="Carlos Sánchez-Cabezudo Pinto" userId="ad7e28ddf9f7493c" providerId="LiveId" clId="{47E805F8-F549-4921-AC44-CF8F809284F1}" dt="2025-11-15T20:17:42.668" v="12" actId="26606"/>
          <ac:spMkLst>
            <pc:docMk/>
            <pc:sldMk cId="341797888" sldId="259"/>
            <ac:spMk id="2" creationId="{D0D82451-9596-5E73-A472-FD1A3FD17812}"/>
          </ac:spMkLst>
        </pc:spChg>
        <pc:spChg chg="del">
          <ac:chgData name="Carlos Sánchez-Cabezudo Pinto" userId="ad7e28ddf9f7493c" providerId="LiveId" clId="{47E805F8-F549-4921-AC44-CF8F809284F1}" dt="2025-11-15T20:15:15.704" v="6"/>
          <ac:spMkLst>
            <pc:docMk/>
            <pc:sldMk cId="341797888" sldId="259"/>
            <ac:spMk id="3" creationId="{53586037-71F4-A896-89C3-7479AED70FF4}"/>
          </ac:spMkLst>
        </pc:spChg>
        <pc:spChg chg="add mod ord">
          <ac:chgData name="Carlos Sánchez-Cabezudo Pinto" userId="ad7e28ddf9f7493c" providerId="LiveId" clId="{47E805F8-F549-4921-AC44-CF8F809284F1}" dt="2025-11-15T20:18:28.045" v="31" actId="5793"/>
          <ac:spMkLst>
            <pc:docMk/>
            <pc:sldMk cId="341797888" sldId="259"/>
            <ac:spMk id="4" creationId="{9ACE2245-C782-100A-6D21-7E96584222BA}"/>
          </ac:spMkLst>
        </pc:spChg>
        <pc:picChg chg="add del">
          <ac:chgData name="Carlos Sánchez-Cabezudo Pinto" userId="ad7e28ddf9f7493c" providerId="LiveId" clId="{47E805F8-F549-4921-AC44-CF8F809284F1}" dt="2025-11-15T20:17:26.941" v="10" actId="478"/>
          <ac:picMkLst>
            <pc:docMk/>
            <pc:sldMk cId="341797888" sldId="259"/>
            <ac:picMk id="5" creationId="{F8170DCC-4EE8-FBA2-6863-34F321439E51}"/>
          </ac:picMkLst>
        </pc:picChg>
        <pc:picChg chg="add mod">
          <ac:chgData name="Carlos Sánchez-Cabezudo Pinto" userId="ad7e28ddf9f7493c" providerId="LiveId" clId="{47E805F8-F549-4921-AC44-CF8F809284F1}" dt="2025-11-15T20:17:45.431" v="14" actId="962"/>
          <ac:picMkLst>
            <pc:docMk/>
            <pc:sldMk cId="341797888" sldId="259"/>
            <ac:picMk id="6" creationId="{942BF052-09DD-FA3C-204E-2664746FC625}"/>
          </ac:picMkLst>
        </pc:picChg>
      </pc:sldChg>
      <pc:sldChg chg="addSp delSp modSp new mod setBg">
        <pc:chgData name="Carlos Sánchez-Cabezudo Pinto" userId="ad7e28ddf9f7493c" providerId="LiveId" clId="{47E805F8-F549-4921-AC44-CF8F809284F1}" dt="2025-11-15T20:22:00.760" v="84" actId="255"/>
        <pc:sldMkLst>
          <pc:docMk/>
          <pc:sldMk cId="3034279416" sldId="260"/>
        </pc:sldMkLst>
        <pc:spChg chg="mod">
          <ac:chgData name="Carlos Sánchez-Cabezudo Pinto" userId="ad7e28ddf9f7493c" providerId="LiveId" clId="{47E805F8-F549-4921-AC44-CF8F809284F1}" dt="2025-11-15T20:21:34.855" v="80" actId="26606"/>
          <ac:spMkLst>
            <pc:docMk/>
            <pc:sldMk cId="3034279416" sldId="260"/>
            <ac:spMk id="2" creationId="{919B5FB7-328F-C817-23AF-719E81DF939C}"/>
          </ac:spMkLst>
        </pc:spChg>
        <pc:spChg chg="add del mod">
          <ac:chgData name="Carlos Sánchez-Cabezudo Pinto" userId="ad7e28ddf9f7493c" providerId="LiveId" clId="{47E805F8-F549-4921-AC44-CF8F809284F1}" dt="2025-11-15T20:22:00.760" v="84" actId="255"/>
          <ac:spMkLst>
            <pc:docMk/>
            <pc:sldMk cId="3034279416" sldId="260"/>
            <ac:spMk id="3" creationId="{77C28865-8A90-876F-B862-8195C4CD5A8F}"/>
          </ac:spMkLst>
        </pc:spChg>
        <pc:spChg chg="add mod">
          <ac:chgData name="Carlos Sánchez-Cabezudo Pinto" userId="ad7e28ddf9f7493c" providerId="LiveId" clId="{47E805F8-F549-4921-AC44-CF8F809284F1}" dt="2025-11-15T20:18:57.549" v="50"/>
          <ac:spMkLst>
            <pc:docMk/>
            <pc:sldMk cId="3034279416" sldId="260"/>
            <ac:spMk id="4" creationId="{B18D6712-35ED-017E-9B35-5505131DE410}"/>
          </ac:spMkLst>
        </pc:spChg>
        <pc:spChg chg="add">
          <ac:chgData name="Carlos Sánchez-Cabezudo Pinto" userId="ad7e28ddf9f7493c" providerId="LiveId" clId="{47E805F8-F549-4921-AC44-CF8F809284F1}" dt="2025-11-15T20:21:34.855" v="80" actId="26606"/>
          <ac:spMkLst>
            <pc:docMk/>
            <pc:sldMk cId="3034279416" sldId="260"/>
            <ac:spMk id="13" creationId="{3BA513B0-82FF-4F41-8178-885375D1CFB5}"/>
          </ac:spMkLst>
        </pc:spChg>
        <pc:grpChg chg="add">
          <ac:chgData name="Carlos Sánchez-Cabezudo Pinto" userId="ad7e28ddf9f7493c" providerId="LiveId" clId="{47E805F8-F549-4921-AC44-CF8F809284F1}" dt="2025-11-15T20:21:34.855" v="80" actId="26606"/>
          <ac:grpSpMkLst>
            <pc:docMk/>
            <pc:sldMk cId="3034279416" sldId="260"/>
            <ac:grpSpMk id="15" creationId="{93DB8501-F9F2-4ACD-B56A-9019CD5006D6}"/>
          </ac:grpSpMkLst>
        </pc:grpChg>
        <pc:picChg chg="add del">
          <ac:chgData name="Carlos Sánchez-Cabezudo Pinto" userId="ad7e28ddf9f7493c" providerId="LiveId" clId="{47E805F8-F549-4921-AC44-CF8F809284F1}" dt="2025-11-15T20:21:09.211" v="78" actId="478"/>
          <ac:picMkLst>
            <pc:docMk/>
            <pc:sldMk cId="3034279416" sldId="260"/>
            <ac:picMk id="6" creationId="{6D55411D-2085-E3FB-08C8-4DADCDD07864}"/>
          </ac:picMkLst>
        </pc:picChg>
        <pc:picChg chg="add mod ord">
          <ac:chgData name="Carlos Sánchez-Cabezudo Pinto" userId="ad7e28ddf9f7493c" providerId="LiveId" clId="{47E805F8-F549-4921-AC44-CF8F809284F1}" dt="2025-11-15T20:21:34.855" v="80" actId="26606"/>
          <ac:picMkLst>
            <pc:docMk/>
            <pc:sldMk cId="3034279416" sldId="260"/>
            <ac:picMk id="8" creationId="{3F81FD7B-2FB7-AFD1-942D-55AD50EFF918}"/>
          </ac:picMkLst>
        </pc:picChg>
      </pc:sldChg>
      <pc:sldChg chg="addSp delSp modSp new mod setBg">
        <pc:chgData name="Carlos Sánchez-Cabezudo Pinto" userId="ad7e28ddf9f7493c" providerId="LiveId" clId="{47E805F8-F549-4921-AC44-CF8F809284F1}" dt="2025-11-15T20:22:49.972" v="97" actId="26606"/>
        <pc:sldMkLst>
          <pc:docMk/>
          <pc:sldMk cId="3399776820" sldId="261"/>
        </pc:sldMkLst>
        <pc:spChg chg="mod">
          <ac:chgData name="Carlos Sánchez-Cabezudo Pinto" userId="ad7e28ddf9f7493c" providerId="LiveId" clId="{47E805F8-F549-4921-AC44-CF8F809284F1}" dt="2025-11-15T20:22:49.972" v="97" actId="26606"/>
          <ac:spMkLst>
            <pc:docMk/>
            <pc:sldMk cId="3399776820" sldId="261"/>
            <ac:spMk id="2" creationId="{16EDB9B4-64AB-3AE9-2EBC-FB4BDDAF4124}"/>
          </ac:spMkLst>
        </pc:spChg>
        <pc:spChg chg="del">
          <ac:chgData name="Carlos Sánchez-Cabezudo Pinto" userId="ad7e28ddf9f7493c" providerId="LiveId" clId="{47E805F8-F549-4921-AC44-CF8F809284F1}" dt="2025-11-15T20:22:42.184" v="96"/>
          <ac:spMkLst>
            <pc:docMk/>
            <pc:sldMk cId="3399776820" sldId="261"/>
            <ac:spMk id="3" creationId="{D4BFFD91-A62F-3E96-F5F8-0AA3457BE1D3}"/>
          </ac:spMkLst>
        </pc:spChg>
        <pc:spChg chg="add del mod">
          <ac:chgData name="Carlos Sánchez-Cabezudo Pinto" userId="ad7e28ddf9f7493c" providerId="LiveId" clId="{47E805F8-F549-4921-AC44-CF8F809284F1}" dt="2025-11-15T20:22:49.972" v="97" actId="26606"/>
          <ac:spMkLst>
            <pc:docMk/>
            <pc:sldMk cId="3399776820" sldId="261"/>
            <ac:spMk id="4" creationId="{E9115329-962D-9D13-6FE0-EA8F373F6E2C}"/>
          </ac:spMkLst>
        </pc:spChg>
        <pc:spChg chg="add">
          <ac:chgData name="Carlos Sánchez-Cabezudo Pinto" userId="ad7e28ddf9f7493c" providerId="LiveId" clId="{47E805F8-F549-4921-AC44-CF8F809284F1}" dt="2025-11-15T20:22:49.972" v="97" actId="26606"/>
          <ac:spMkLst>
            <pc:docMk/>
            <pc:sldMk cId="3399776820" sldId="261"/>
            <ac:spMk id="10" creationId="{BACC6370-2D7E-4714-9D71-7542949D7D5D}"/>
          </ac:spMkLst>
        </pc:spChg>
        <pc:spChg chg="add">
          <ac:chgData name="Carlos Sánchez-Cabezudo Pinto" userId="ad7e28ddf9f7493c" providerId="LiveId" clId="{47E805F8-F549-4921-AC44-CF8F809284F1}" dt="2025-11-15T20:22:49.972" v="97" actId="26606"/>
          <ac:spMkLst>
            <pc:docMk/>
            <pc:sldMk cId="3399776820" sldId="261"/>
            <ac:spMk id="12" creationId="{F68B3F68-107C-434F-AA38-110D5EA91B85}"/>
          </ac:spMkLst>
        </pc:spChg>
        <pc:spChg chg="add">
          <ac:chgData name="Carlos Sánchez-Cabezudo Pinto" userId="ad7e28ddf9f7493c" providerId="LiveId" clId="{47E805F8-F549-4921-AC44-CF8F809284F1}" dt="2025-11-15T20:22:49.972" v="97" actId="26606"/>
          <ac:spMkLst>
            <pc:docMk/>
            <pc:sldMk cId="3399776820" sldId="261"/>
            <ac:spMk id="14" creationId="{AAD0DBB9-1A4B-4391-81D4-CB19F9AB918A}"/>
          </ac:spMkLst>
        </pc:spChg>
        <pc:spChg chg="add">
          <ac:chgData name="Carlos Sánchez-Cabezudo Pinto" userId="ad7e28ddf9f7493c" providerId="LiveId" clId="{47E805F8-F549-4921-AC44-CF8F809284F1}" dt="2025-11-15T20:22:49.972" v="97" actId="26606"/>
          <ac:spMkLst>
            <pc:docMk/>
            <pc:sldMk cId="3399776820" sldId="261"/>
            <ac:spMk id="16" creationId="{063BBA22-50EA-4C4D-BE05-F1CE4E63AA56}"/>
          </ac:spMkLst>
        </pc:spChg>
        <pc:graphicFrameChg chg="add">
          <ac:chgData name="Carlos Sánchez-Cabezudo Pinto" userId="ad7e28ddf9f7493c" providerId="LiveId" clId="{47E805F8-F549-4921-AC44-CF8F809284F1}" dt="2025-11-15T20:22:49.972" v="97" actId="26606"/>
          <ac:graphicFrameMkLst>
            <pc:docMk/>
            <pc:sldMk cId="3399776820" sldId="261"/>
            <ac:graphicFrameMk id="6" creationId="{9561791B-883C-9DC9-3D21-ABBBA04A1317}"/>
          </ac:graphicFrameMkLst>
        </pc:graphicFrameChg>
      </pc:sldChg>
      <pc:sldChg chg="addSp delSp modSp new mod setBg">
        <pc:chgData name="Carlos Sánchez-Cabezudo Pinto" userId="ad7e28ddf9f7493c" providerId="LiveId" clId="{47E805F8-F549-4921-AC44-CF8F809284F1}" dt="2025-11-15T20:34:16.487" v="271" actId="27614"/>
        <pc:sldMkLst>
          <pc:docMk/>
          <pc:sldMk cId="3715287993" sldId="262"/>
        </pc:sldMkLst>
        <pc:spChg chg="mod">
          <ac:chgData name="Carlos Sánchez-Cabezudo Pinto" userId="ad7e28ddf9f7493c" providerId="LiveId" clId="{47E805F8-F549-4921-AC44-CF8F809284F1}" dt="2025-11-15T20:34:14.467" v="269" actId="26606"/>
          <ac:spMkLst>
            <pc:docMk/>
            <pc:sldMk cId="3715287993" sldId="262"/>
            <ac:spMk id="2" creationId="{5E3FDD0E-01E0-E8E1-22C1-552DF8947B66}"/>
          </ac:spMkLst>
        </pc:spChg>
        <pc:spChg chg="del">
          <ac:chgData name="Carlos Sánchez-Cabezudo Pinto" userId="ad7e28ddf9f7493c" providerId="LiveId" clId="{47E805F8-F549-4921-AC44-CF8F809284F1}" dt="2025-11-15T20:23:10.689" v="99"/>
          <ac:spMkLst>
            <pc:docMk/>
            <pc:sldMk cId="3715287993" sldId="262"/>
            <ac:spMk id="3" creationId="{A7273B37-5179-8E7D-81B7-81CF32032A45}"/>
          </ac:spMkLst>
        </pc:spChg>
        <pc:spChg chg="add del mod">
          <ac:chgData name="Carlos Sánchez-Cabezudo Pinto" userId="ad7e28ddf9f7493c" providerId="LiveId" clId="{47E805F8-F549-4921-AC44-CF8F809284F1}" dt="2025-11-15T20:29:17.777" v="263" actId="478"/>
          <ac:spMkLst>
            <pc:docMk/>
            <pc:sldMk cId="3715287993" sldId="262"/>
            <ac:spMk id="4" creationId="{2287B98F-A8B6-DA91-F542-D64E337F5DE5}"/>
          </ac:spMkLst>
        </pc:spChg>
        <pc:spChg chg="add del mod">
          <ac:chgData name="Carlos Sánchez-Cabezudo Pinto" userId="ad7e28ddf9f7493c" providerId="LiveId" clId="{47E805F8-F549-4921-AC44-CF8F809284F1}" dt="2025-11-15T20:34:04.325" v="268" actId="478"/>
          <ac:spMkLst>
            <pc:docMk/>
            <pc:sldMk cId="3715287993" sldId="262"/>
            <ac:spMk id="5" creationId="{BC1E1BC2-BF1B-9286-ECE9-EF4E90825472}"/>
          </ac:spMkLst>
        </pc:spChg>
        <pc:spChg chg="add">
          <ac:chgData name="Carlos Sánchez-Cabezudo Pinto" userId="ad7e28ddf9f7493c" providerId="LiveId" clId="{47E805F8-F549-4921-AC44-CF8F809284F1}" dt="2025-11-15T20:34:14.467" v="269" actId="26606"/>
          <ac:spMkLst>
            <pc:docMk/>
            <pc:sldMk cId="3715287993" sldId="262"/>
            <ac:spMk id="12" creationId="{2151139A-886F-4B97-8815-729AD3831BBD}"/>
          </ac:spMkLst>
        </pc:spChg>
        <pc:spChg chg="add">
          <ac:chgData name="Carlos Sánchez-Cabezudo Pinto" userId="ad7e28ddf9f7493c" providerId="LiveId" clId="{47E805F8-F549-4921-AC44-CF8F809284F1}" dt="2025-11-15T20:34:14.467" v="269" actId="26606"/>
          <ac:spMkLst>
            <pc:docMk/>
            <pc:sldMk cId="3715287993" sldId="262"/>
            <ac:spMk id="14" creationId="{AB5E08C4-8CDD-4623-A5B8-E998C6DEE3B7}"/>
          </ac:spMkLst>
        </pc:spChg>
        <pc:spChg chg="add">
          <ac:chgData name="Carlos Sánchez-Cabezudo Pinto" userId="ad7e28ddf9f7493c" providerId="LiveId" clId="{47E805F8-F549-4921-AC44-CF8F809284F1}" dt="2025-11-15T20:34:14.467" v="269" actId="26606"/>
          <ac:spMkLst>
            <pc:docMk/>
            <pc:sldMk cId="3715287993" sldId="262"/>
            <ac:spMk id="16" creationId="{15F33878-D502-4FFA-8ACE-F2AECDB2A23F}"/>
          </ac:spMkLst>
        </pc:spChg>
        <pc:spChg chg="add">
          <ac:chgData name="Carlos Sánchez-Cabezudo Pinto" userId="ad7e28ddf9f7493c" providerId="LiveId" clId="{47E805F8-F549-4921-AC44-CF8F809284F1}" dt="2025-11-15T20:34:14.467" v="269" actId="26606"/>
          <ac:spMkLst>
            <pc:docMk/>
            <pc:sldMk cId="3715287993" sldId="262"/>
            <ac:spMk id="18" creationId="{D3539FEE-81D3-4406-802E-60B20B16F4F6}"/>
          </ac:spMkLst>
        </pc:spChg>
        <pc:spChg chg="add">
          <ac:chgData name="Carlos Sánchez-Cabezudo Pinto" userId="ad7e28ddf9f7493c" providerId="LiveId" clId="{47E805F8-F549-4921-AC44-CF8F809284F1}" dt="2025-11-15T20:34:14.467" v="269" actId="26606"/>
          <ac:spMkLst>
            <pc:docMk/>
            <pc:sldMk cId="3715287993" sldId="262"/>
            <ac:spMk id="20" creationId="{DC701763-729E-462F-A5A8-E0DEFEB1E2E4}"/>
          </ac:spMkLst>
        </pc:spChg>
        <pc:picChg chg="add mod">
          <ac:chgData name="Carlos Sánchez-Cabezudo Pinto" userId="ad7e28ddf9f7493c" providerId="LiveId" clId="{47E805F8-F549-4921-AC44-CF8F809284F1}" dt="2025-11-15T20:34:16.487" v="270" actId="27614"/>
          <ac:picMkLst>
            <pc:docMk/>
            <pc:sldMk cId="3715287993" sldId="262"/>
            <ac:picMk id="6" creationId="{C33E418D-489F-2482-4F90-71A30422B024}"/>
          </ac:picMkLst>
        </pc:picChg>
        <pc:picChg chg="add mod">
          <ac:chgData name="Carlos Sánchez-Cabezudo Pinto" userId="ad7e28ddf9f7493c" providerId="LiveId" clId="{47E805F8-F549-4921-AC44-CF8F809284F1}" dt="2025-11-15T20:34:16.487" v="271" actId="27614"/>
          <ac:picMkLst>
            <pc:docMk/>
            <pc:sldMk cId="3715287993" sldId="262"/>
            <ac:picMk id="7" creationId="{D860CE33-E25F-D57D-C4BE-1EFDAB4D1AA1}"/>
          </ac:picMkLst>
        </pc:picChg>
      </pc:sldChg>
      <pc:sldChg chg="addSp delSp modSp new del">
        <pc:chgData name="Carlos Sánchez-Cabezudo Pinto" userId="ad7e28ddf9f7493c" providerId="LiveId" clId="{47E805F8-F549-4921-AC44-CF8F809284F1}" dt="2025-11-15T20:38:39.160" v="274" actId="47"/>
        <pc:sldMkLst>
          <pc:docMk/>
          <pc:sldMk cId="4216405182" sldId="263"/>
        </pc:sldMkLst>
        <pc:spChg chg="mod">
          <ac:chgData name="Carlos Sánchez-Cabezudo Pinto" userId="ad7e28ddf9f7493c" providerId="LiveId" clId="{47E805F8-F549-4921-AC44-CF8F809284F1}" dt="2025-11-15T20:34:28.477" v="272"/>
          <ac:spMkLst>
            <pc:docMk/>
            <pc:sldMk cId="4216405182" sldId="263"/>
            <ac:spMk id="2" creationId="{8E72A58B-6510-CE17-43FA-6CD9657E1269}"/>
          </ac:spMkLst>
        </pc:spChg>
        <pc:spChg chg="del">
          <ac:chgData name="Carlos Sánchez-Cabezudo Pinto" userId="ad7e28ddf9f7493c" providerId="LiveId" clId="{47E805F8-F549-4921-AC44-CF8F809284F1}" dt="2025-11-15T20:34:39.802" v="273"/>
          <ac:spMkLst>
            <pc:docMk/>
            <pc:sldMk cId="4216405182" sldId="263"/>
            <ac:spMk id="3" creationId="{A0678F93-E4F3-7078-CD8A-8102F8DB4E7D}"/>
          </ac:spMkLst>
        </pc:spChg>
        <pc:spChg chg="add mod">
          <ac:chgData name="Carlos Sánchez-Cabezudo Pinto" userId="ad7e28ddf9f7493c" providerId="LiveId" clId="{47E805F8-F549-4921-AC44-CF8F809284F1}" dt="2025-11-15T20:34:39.802" v="273"/>
          <ac:spMkLst>
            <pc:docMk/>
            <pc:sldMk cId="4216405182" sldId="263"/>
            <ac:spMk id="4" creationId="{EF1F1457-6D9F-7A76-C192-DD752BDC2A60}"/>
          </ac:spMkLst>
        </pc:spChg>
      </pc:sldChg>
      <pc:sldChg chg="addSp delSp modSp new mod setBg">
        <pc:chgData name="Carlos Sánchez-Cabezudo Pinto" userId="ad7e28ddf9f7493c" providerId="LiveId" clId="{47E805F8-F549-4921-AC44-CF8F809284F1}" dt="2025-11-16T17:46:58.539" v="297" actId="1038"/>
        <pc:sldMkLst>
          <pc:docMk/>
          <pc:sldMk cId="4130144182" sldId="264"/>
        </pc:sldMkLst>
        <pc:spChg chg="mod">
          <ac:chgData name="Carlos Sánchez-Cabezudo Pinto" userId="ad7e28ddf9f7493c" providerId="LiveId" clId="{47E805F8-F549-4921-AC44-CF8F809284F1}" dt="2025-11-16T17:46:02.948" v="291" actId="26606"/>
          <ac:spMkLst>
            <pc:docMk/>
            <pc:sldMk cId="4130144182" sldId="264"/>
            <ac:spMk id="2" creationId="{2638B880-5D42-C1D0-3246-5EF1ABB0A933}"/>
          </ac:spMkLst>
        </pc:spChg>
        <pc:spChg chg="del">
          <ac:chgData name="Carlos Sánchez-Cabezudo Pinto" userId="ad7e28ddf9f7493c" providerId="LiveId" clId="{47E805F8-F549-4921-AC44-CF8F809284F1}" dt="2025-11-16T17:44:16.554" v="277"/>
          <ac:spMkLst>
            <pc:docMk/>
            <pc:sldMk cId="4130144182" sldId="264"/>
            <ac:spMk id="3" creationId="{6833C27D-E633-7B59-2D4A-FA4E0B3E3C1C}"/>
          </ac:spMkLst>
        </pc:spChg>
        <pc:spChg chg="add del mod">
          <ac:chgData name="Carlos Sánchez-Cabezudo Pinto" userId="ad7e28ddf9f7493c" providerId="LiveId" clId="{47E805F8-F549-4921-AC44-CF8F809284F1}" dt="2025-11-16T17:46:02.948" v="291" actId="26606"/>
          <ac:spMkLst>
            <pc:docMk/>
            <pc:sldMk cId="4130144182" sldId="264"/>
            <ac:spMk id="4" creationId="{FDDBA142-B166-3D47-9475-63CFA1214F45}"/>
          </ac:spMkLst>
        </pc:spChg>
        <pc:spChg chg="add">
          <ac:chgData name="Carlos Sánchez-Cabezudo Pinto" userId="ad7e28ddf9f7493c" providerId="LiveId" clId="{47E805F8-F549-4921-AC44-CF8F809284F1}" dt="2025-11-16T17:46:02.948" v="291" actId="26606"/>
          <ac:spMkLst>
            <pc:docMk/>
            <pc:sldMk cId="4130144182" sldId="264"/>
            <ac:spMk id="10" creationId="{BACC6370-2D7E-4714-9D71-7542949D7D5D}"/>
          </ac:spMkLst>
        </pc:spChg>
        <pc:spChg chg="add del">
          <ac:chgData name="Carlos Sánchez-Cabezudo Pinto" userId="ad7e28ddf9f7493c" providerId="LiveId" clId="{47E805F8-F549-4921-AC44-CF8F809284F1}" dt="2025-11-16T17:46:02.932" v="290" actId="26606"/>
          <ac:spMkLst>
            <pc:docMk/>
            <pc:sldMk cId="4130144182" sldId="264"/>
            <ac:spMk id="11" creationId="{B50AB553-2A96-4A92-96F2-93548E096954}"/>
          </ac:spMkLst>
        </pc:spChg>
        <pc:spChg chg="add">
          <ac:chgData name="Carlos Sánchez-Cabezudo Pinto" userId="ad7e28ddf9f7493c" providerId="LiveId" clId="{47E805F8-F549-4921-AC44-CF8F809284F1}" dt="2025-11-16T17:46:02.948" v="291" actId="26606"/>
          <ac:spMkLst>
            <pc:docMk/>
            <pc:sldMk cId="4130144182" sldId="264"/>
            <ac:spMk id="12" creationId="{F68B3F68-107C-434F-AA38-110D5EA91B85}"/>
          </ac:spMkLst>
        </pc:spChg>
        <pc:spChg chg="add">
          <ac:chgData name="Carlos Sánchez-Cabezudo Pinto" userId="ad7e28ddf9f7493c" providerId="LiveId" clId="{47E805F8-F549-4921-AC44-CF8F809284F1}" dt="2025-11-16T17:46:02.948" v="291" actId="26606"/>
          <ac:spMkLst>
            <pc:docMk/>
            <pc:sldMk cId="4130144182" sldId="264"/>
            <ac:spMk id="14" creationId="{AAD0DBB9-1A4B-4391-81D4-CB19F9AB918A}"/>
          </ac:spMkLst>
        </pc:spChg>
        <pc:spChg chg="add">
          <ac:chgData name="Carlos Sánchez-Cabezudo Pinto" userId="ad7e28ddf9f7493c" providerId="LiveId" clId="{47E805F8-F549-4921-AC44-CF8F809284F1}" dt="2025-11-16T17:46:02.948" v="291" actId="26606"/>
          <ac:spMkLst>
            <pc:docMk/>
            <pc:sldMk cId="4130144182" sldId="264"/>
            <ac:spMk id="16" creationId="{063BBA22-50EA-4C4D-BE05-F1CE4E63AA56}"/>
          </ac:spMkLst>
        </pc:spChg>
        <pc:graphicFrameChg chg="add del">
          <ac:chgData name="Carlos Sánchez-Cabezudo Pinto" userId="ad7e28ddf9f7493c" providerId="LiveId" clId="{47E805F8-F549-4921-AC44-CF8F809284F1}" dt="2025-11-16T17:46:02.932" v="290" actId="26606"/>
          <ac:graphicFrameMkLst>
            <pc:docMk/>
            <pc:sldMk cId="4130144182" sldId="264"/>
            <ac:graphicFrameMk id="6" creationId="{4BB1B5BE-277A-50B5-0A76-D09EFB470479}"/>
          </ac:graphicFrameMkLst>
        </pc:graphicFrameChg>
        <pc:graphicFrameChg chg="add mod">
          <ac:chgData name="Carlos Sánchez-Cabezudo Pinto" userId="ad7e28ddf9f7493c" providerId="LiveId" clId="{47E805F8-F549-4921-AC44-CF8F809284F1}" dt="2025-11-16T17:46:58.539" v="297" actId="1038"/>
          <ac:graphicFrameMkLst>
            <pc:docMk/>
            <pc:sldMk cId="4130144182" sldId="264"/>
            <ac:graphicFrameMk id="13" creationId="{73E7A3C4-9D1C-848A-F03B-28C309A2894C}"/>
          </ac:graphicFrameMkLst>
        </pc:graphicFrameChg>
        <pc:picChg chg="add del">
          <ac:chgData name="Carlos Sánchez-Cabezudo Pinto" userId="ad7e28ddf9f7493c" providerId="LiveId" clId="{47E805F8-F549-4921-AC44-CF8F809284F1}" dt="2025-11-16T17:44:55.902" v="279" actId="478"/>
          <ac:picMkLst>
            <pc:docMk/>
            <pc:sldMk cId="4130144182" sldId="264"/>
            <ac:picMk id="5" creationId="{5E332D8C-1301-2874-F881-8B1677ECCBE0}"/>
          </ac:picMkLst>
        </pc:picChg>
        <pc:picChg chg="add del">
          <ac:chgData name="Carlos Sánchez-Cabezudo Pinto" userId="ad7e28ddf9f7493c" providerId="LiveId" clId="{47E805F8-F549-4921-AC44-CF8F809284F1}" dt="2025-11-16T17:46:02.932" v="290" actId="26606"/>
          <ac:picMkLst>
            <pc:docMk/>
            <pc:sldMk cId="4130144182" sldId="264"/>
            <ac:picMk id="7" creationId="{A8665975-16E7-8EA6-896B-34A6ED1D08D3}"/>
          </ac:picMkLst>
        </pc:picChg>
      </pc:sldChg>
      <pc:sldChg chg="addSp delSp modSp new mod setBg">
        <pc:chgData name="Carlos Sánchez-Cabezudo Pinto" userId="ad7e28ddf9f7493c" providerId="LiveId" clId="{47E805F8-F549-4921-AC44-CF8F809284F1}" dt="2025-11-16T18:03:18.152" v="363" actId="12269"/>
        <pc:sldMkLst>
          <pc:docMk/>
          <pc:sldMk cId="780730001" sldId="265"/>
        </pc:sldMkLst>
        <pc:spChg chg="mod">
          <ac:chgData name="Carlos Sánchez-Cabezudo Pinto" userId="ad7e28ddf9f7493c" providerId="LiveId" clId="{47E805F8-F549-4921-AC44-CF8F809284F1}" dt="2025-11-16T18:02:13.494" v="362" actId="26606"/>
          <ac:spMkLst>
            <pc:docMk/>
            <pc:sldMk cId="780730001" sldId="265"/>
            <ac:spMk id="2" creationId="{BAF5ADD8-5A36-46AC-8594-0F80A46F7360}"/>
          </ac:spMkLst>
        </pc:spChg>
        <pc:spChg chg="del">
          <ac:chgData name="Carlos Sánchez-Cabezudo Pinto" userId="ad7e28ddf9f7493c" providerId="LiveId" clId="{47E805F8-F549-4921-AC44-CF8F809284F1}" dt="2025-11-16T18:01:08.760" v="354"/>
          <ac:spMkLst>
            <pc:docMk/>
            <pc:sldMk cId="780730001" sldId="265"/>
            <ac:spMk id="3" creationId="{4360689B-5DEB-1293-6996-CE5741DE85AC}"/>
          </ac:spMkLst>
        </pc:spChg>
        <pc:spChg chg="add del mod">
          <ac:chgData name="Carlos Sánchez-Cabezudo Pinto" userId="ad7e28ddf9f7493c" providerId="LiveId" clId="{47E805F8-F549-4921-AC44-CF8F809284F1}" dt="2025-11-16T18:02:13.494" v="362" actId="26606"/>
          <ac:spMkLst>
            <pc:docMk/>
            <pc:sldMk cId="780730001" sldId="265"/>
            <ac:spMk id="4" creationId="{02B7A680-43E5-6B42-16E3-D2D82B96E663}"/>
          </ac:spMkLst>
        </pc:spChg>
        <pc:spChg chg="add">
          <ac:chgData name="Carlos Sánchez-Cabezudo Pinto" userId="ad7e28ddf9f7493c" providerId="LiveId" clId="{47E805F8-F549-4921-AC44-CF8F809284F1}" dt="2025-11-16T18:02:13.494" v="362" actId="26606"/>
          <ac:spMkLst>
            <pc:docMk/>
            <pc:sldMk cId="780730001" sldId="265"/>
            <ac:spMk id="10" creationId="{BACC6370-2D7E-4714-9D71-7542949D7D5D}"/>
          </ac:spMkLst>
        </pc:spChg>
        <pc:spChg chg="add">
          <ac:chgData name="Carlos Sánchez-Cabezudo Pinto" userId="ad7e28ddf9f7493c" providerId="LiveId" clId="{47E805F8-F549-4921-AC44-CF8F809284F1}" dt="2025-11-16T18:02:13.494" v="362" actId="26606"/>
          <ac:spMkLst>
            <pc:docMk/>
            <pc:sldMk cId="780730001" sldId="265"/>
            <ac:spMk id="12" creationId="{F68B3F68-107C-434F-AA38-110D5EA91B85}"/>
          </ac:spMkLst>
        </pc:spChg>
        <pc:spChg chg="add">
          <ac:chgData name="Carlos Sánchez-Cabezudo Pinto" userId="ad7e28ddf9f7493c" providerId="LiveId" clId="{47E805F8-F549-4921-AC44-CF8F809284F1}" dt="2025-11-16T18:02:13.494" v="362" actId="26606"/>
          <ac:spMkLst>
            <pc:docMk/>
            <pc:sldMk cId="780730001" sldId="265"/>
            <ac:spMk id="14" creationId="{AAD0DBB9-1A4B-4391-81D4-CB19F9AB918A}"/>
          </ac:spMkLst>
        </pc:spChg>
        <pc:spChg chg="add">
          <ac:chgData name="Carlos Sánchez-Cabezudo Pinto" userId="ad7e28ddf9f7493c" providerId="LiveId" clId="{47E805F8-F549-4921-AC44-CF8F809284F1}" dt="2025-11-16T18:02:13.494" v="362" actId="26606"/>
          <ac:spMkLst>
            <pc:docMk/>
            <pc:sldMk cId="780730001" sldId="265"/>
            <ac:spMk id="16" creationId="{063BBA22-50EA-4C4D-BE05-F1CE4E63AA56}"/>
          </ac:spMkLst>
        </pc:spChg>
        <pc:graphicFrameChg chg="add mod">
          <ac:chgData name="Carlos Sánchez-Cabezudo Pinto" userId="ad7e28ddf9f7493c" providerId="LiveId" clId="{47E805F8-F549-4921-AC44-CF8F809284F1}" dt="2025-11-16T18:03:18.152" v="363" actId="12269"/>
          <ac:graphicFrameMkLst>
            <pc:docMk/>
            <pc:sldMk cId="780730001" sldId="265"/>
            <ac:graphicFrameMk id="6" creationId="{1D3D9650-C39F-E419-8D67-54A12318EFB2}"/>
          </ac:graphicFrameMkLst>
        </pc:graphicFrameChg>
      </pc:sldChg>
      <pc:sldChg chg="addSp delSp modSp new mod setBg">
        <pc:chgData name="Carlos Sánchez-Cabezudo Pinto" userId="ad7e28ddf9f7493c" providerId="LiveId" clId="{47E805F8-F549-4921-AC44-CF8F809284F1}" dt="2025-11-16T18:04:31.345" v="365" actId="26606"/>
        <pc:sldMkLst>
          <pc:docMk/>
          <pc:sldMk cId="2337102578" sldId="266"/>
        </pc:sldMkLst>
        <pc:spChg chg="del">
          <ac:chgData name="Carlos Sánchez-Cabezudo Pinto" userId="ad7e28ddf9f7493c" providerId="LiveId" clId="{47E805F8-F549-4921-AC44-CF8F809284F1}" dt="2025-11-16T18:04:31.345" v="365" actId="26606"/>
          <ac:spMkLst>
            <pc:docMk/>
            <pc:sldMk cId="2337102578" sldId="266"/>
            <ac:spMk id="2" creationId="{0D9DA967-E07D-F60D-6975-205E352475E6}"/>
          </ac:spMkLst>
        </pc:spChg>
        <pc:spChg chg="del">
          <ac:chgData name="Carlos Sánchez-Cabezudo Pinto" userId="ad7e28ddf9f7493c" providerId="LiveId" clId="{47E805F8-F549-4921-AC44-CF8F809284F1}" dt="2025-11-16T18:04:31.345" v="365" actId="26606"/>
          <ac:spMkLst>
            <pc:docMk/>
            <pc:sldMk cId="2337102578" sldId="266"/>
            <ac:spMk id="3" creationId="{24456651-E6CF-A0AA-5027-4E93BAA4FFBC}"/>
          </ac:spMkLst>
        </pc:spChg>
        <pc:spChg chg="add">
          <ac:chgData name="Carlos Sánchez-Cabezudo Pinto" userId="ad7e28ddf9f7493c" providerId="LiveId" clId="{47E805F8-F549-4921-AC44-CF8F809284F1}" dt="2025-11-16T18:04:31.345" v="365" actId="26606"/>
          <ac:spMkLst>
            <pc:docMk/>
            <pc:sldMk cId="2337102578" sldId="266"/>
            <ac:spMk id="10" creationId="{AB8C311F-7253-4AED-9701-7FC0708C41C7}"/>
          </ac:spMkLst>
        </pc:spChg>
        <pc:spChg chg="add">
          <ac:chgData name="Carlos Sánchez-Cabezudo Pinto" userId="ad7e28ddf9f7493c" providerId="LiveId" clId="{47E805F8-F549-4921-AC44-CF8F809284F1}" dt="2025-11-16T18:04:31.345" v="365" actId="26606"/>
          <ac:spMkLst>
            <pc:docMk/>
            <pc:sldMk cId="2337102578" sldId="266"/>
            <ac:spMk id="12" creationId="{E2384209-CB15-4CDF-9D31-C44FD9A3F20D}"/>
          </ac:spMkLst>
        </pc:spChg>
        <pc:spChg chg="add">
          <ac:chgData name="Carlos Sánchez-Cabezudo Pinto" userId="ad7e28ddf9f7493c" providerId="LiveId" clId="{47E805F8-F549-4921-AC44-CF8F809284F1}" dt="2025-11-16T18:04:31.345" v="365" actId="26606"/>
          <ac:spMkLst>
            <pc:docMk/>
            <pc:sldMk cId="2337102578" sldId="266"/>
            <ac:spMk id="14" creationId="{2633B3B5-CC90-43F0-8714-D31D1F3F0209}"/>
          </ac:spMkLst>
        </pc:spChg>
        <pc:spChg chg="add">
          <ac:chgData name="Carlos Sánchez-Cabezudo Pinto" userId="ad7e28ddf9f7493c" providerId="LiveId" clId="{47E805F8-F549-4921-AC44-CF8F809284F1}" dt="2025-11-16T18:04:31.345" v="365" actId="26606"/>
          <ac:spMkLst>
            <pc:docMk/>
            <pc:sldMk cId="2337102578" sldId="266"/>
            <ac:spMk id="16" creationId="{A8D57A06-A426-446D-B02C-A2DC6B62E45E}"/>
          </ac:spMkLst>
        </pc:spChg>
        <pc:picChg chg="add mod">
          <ac:chgData name="Carlos Sánchez-Cabezudo Pinto" userId="ad7e28ddf9f7493c" providerId="LiveId" clId="{47E805F8-F549-4921-AC44-CF8F809284F1}" dt="2025-11-16T18:04:31.345" v="365" actId="26606"/>
          <ac:picMkLst>
            <pc:docMk/>
            <pc:sldMk cId="2337102578" sldId="266"/>
            <ac:picMk id="5" creationId="{ADAAA6CE-2098-6F8B-A782-CD65C869B3D1}"/>
          </ac:picMkLst>
        </pc:picChg>
      </pc:sldChg>
      <pc:sldChg chg="addSp delSp modSp new mod setBg">
        <pc:chgData name="Carlos Sánchez-Cabezudo Pinto" userId="ad7e28ddf9f7493c" providerId="LiveId" clId="{47E805F8-F549-4921-AC44-CF8F809284F1}" dt="2025-11-16T18:07:13.997" v="367" actId="26606"/>
        <pc:sldMkLst>
          <pc:docMk/>
          <pc:sldMk cId="3610648061" sldId="267"/>
        </pc:sldMkLst>
        <pc:spChg chg="del">
          <ac:chgData name="Carlos Sánchez-Cabezudo Pinto" userId="ad7e28ddf9f7493c" providerId="LiveId" clId="{47E805F8-F549-4921-AC44-CF8F809284F1}" dt="2025-11-16T18:07:13.997" v="367" actId="26606"/>
          <ac:spMkLst>
            <pc:docMk/>
            <pc:sldMk cId="3610648061" sldId="267"/>
            <ac:spMk id="2" creationId="{86373F5F-F644-7455-51A0-BA6A6C26AA99}"/>
          </ac:spMkLst>
        </pc:spChg>
        <pc:spChg chg="del">
          <ac:chgData name="Carlos Sánchez-Cabezudo Pinto" userId="ad7e28ddf9f7493c" providerId="LiveId" clId="{47E805F8-F549-4921-AC44-CF8F809284F1}" dt="2025-11-16T18:07:13.997" v="367" actId="26606"/>
          <ac:spMkLst>
            <pc:docMk/>
            <pc:sldMk cId="3610648061" sldId="267"/>
            <ac:spMk id="3" creationId="{F62F48A0-6F4F-D42B-9F80-FD07690A3779}"/>
          </ac:spMkLst>
        </pc:spChg>
        <pc:spChg chg="add">
          <ac:chgData name="Carlos Sánchez-Cabezudo Pinto" userId="ad7e28ddf9f7493c" providerId="LiveId" clId="{47E805F8-F549-4921-AC44-CF8F809284F1}" dt="2025-11-16T18:07:13.997" v="367" actId="26606"/>
          <ac:spMkLst>
            <pc:docMk/>
            <pc:sldMk cId="3610648061" sldId="267"/>
            <ac:spMk id="10" creationId="{AB8C311F-7253-4AED-9701-7FC0708C41C7}"/>
          </ac:spMkLst>
        </pc:spChg>
        <pc:spChg chg="add">
          <ac:chgData name="Carlos Sánchez-Cabezudo Pinto" userId="ad7e28ddf9f7493c" providerId="LiveId" clId="{47E805F8-F549-4921-AC44-CF8F809284F1}" dt="2025-11-16T18:07:13.997" v="367" actId="26606"/>
          <ac:spMkLst>
            <pc:docMk/>
            <pc:sldMk cId="3610648061" sldId="267"/>
            <ac:spMk id="12" creationId="{E2384209-CB15-4CDF-9D31-C44FD9A3F20D}"/>
          </ac:spMkLst>
        </pc:spChg>
        <pc:spChg chg="add">
          <ac:chgData name="Carlos Sánchez-Cabezudo Pinto" userId="ad7e28ddf9f7493c" providerId="LiveId" clId="{47E805F8-F549-4921-AC44-CF8F809284F1}" dt="2025-11-16T18:07:13.997" v="367" actId="26606"/>
          <ac:spMkLst>
            <pc:docMk/>
            <pc:sldMk cId="3610648061" sldId="267"/>
            <ac:spMk id="14" creationId="{2633B3B5-CC90-43F0-8714-D31D1F3F0209}"/>
          </ac:spMkLst>
        </pc:spChg>
        <pc:spChg chg="add">
          <ac:chgData name="Carlos Sánchez-Cabezudo Pinto" userId="ad7e28ddf9f7493c" providerId="LiveId" clId="{47E805F8-F549-4921-AC44-CF8F809284F1}" dt="2025-11-16T18:07:13.997" v="367" actId="26606"/>
          <ac:spMkLst>
            <pc:docMk/>
            <pc:sldMk cId="3610648061" sldId="267"/>
            <ac:spMk id="16" creationId="{A8D57A06-A426-446D-B02C-A2DC6B62E45E}"/>
          </ac:spMkLst>
        </pc:spChg>
        <pc:picChg chg="add mod">
          <ac:chgData name="Carlos Sánchez-Cabezudo Pinto" userId="ad7e28ddf9f7493c" providerId="LiveId" clId="{47E805F8-F549-4921-AC44-CF8F809284F1}" dt="2025-11-16T18:07:13.997" v="367" actId="26606"/>
          <ac:picMkLst>
            <pc:docMk/>
            <pc:sldMk cId="3610648061" sldId="267"/>
            <ac:picMk id="5" creationId="{7F5E7AEF-1E7F-8FC7-4855-EC90746B5651}"/>
          </ac:picMkLst>
        </pc:picChg>
      </pc:sldChg>
      <pc:sldChg chg="addSp delSp modSp new mod setBg">
        <pc:chgData name="Carlos Sánchez-Cabezudo Pinto" userId="ad7e28ddf9f7493c" providerId="LiveId" clId="{47E805F8-F549-4921-AC44-CF8F809284F1}" dt="2025-11-16T18:07:57.764" v="369" actId="26606"/>
        <pc:sldMkLst>
          <pc:docMk/>
          <pc:sldMk cId="527662654" sldId="268"/>
        </pc:sldMkLst>
        <pc:spChg chg="del">
          <ac:chgData name="Carlos Sánchez-Cabezudo Pinto" userId="ad7e28ddf9f7493c" providerId="LiveId" clId="{47E805F8-F549-4921-AC44-CF8F809284F1}" dt="2025-11-16T18:07:57.764" v="369" actId="26606"/>
          <ac:spMkLst>
            <pc:docMk/>
            <pc:sldMk cId="527662654" sldId="268"/>
            <ac:spMk id="2" creationId="{E66167A4-366B-CCCC-6AAE-8F2054F41F6A}"/>
          </ac:spMkLst>
        </pc:spChg>
        <pc:spChg chg="del">
          <ac:chgData name="Carlos Sánchez-Cabezudo Pinto" userId="ad7e28ddf9f7493c" providerId="LiveId" clId="{47E805F8-F549-4921-AC44-CF8F809284F1}" dt="2025-11-16T18:07:57.764" v="369" actId="26606"/>
          <ac:spMkLst>
            <pc:docMk/>
            <pc:sldMk cId="527662654" sldId="268"/>
            <ac:spMk id="3" creationId="{C7B35A63-6F84-B8DF-3D0C-D5FB35B1323D}"/>
          </ac:spMkLst>
        </pc:spChg>
        <pc:spChg chg="add">
          <ac:chgData name="Carlos Sánchez-Cabezudo Pinto" userId="ad7e28ddf9f7493c" providerId="LiveId" clId="{47E805F8-F549-4921-AC44-CF8F809284F1}" dt="2025-11-16T18:07:57.764" v="369" actId="26606"/>
          <ac:spMkLst>
            <pc:docMk/>
            <pc:sldMk cId="527662654" sldId="268"/>
            <ac:spMk id="10" creationId="{AB8C311F-7253-4AED-9701-7FC0708C41C7}"/>
          </ac:spMkLst>
        </pc:spChg>
        <pc:spChg chg="add">
          <ac:chgData name="Carlos Sánchez-Cabezudo Pinto" userId="ad7e28ddf9f7493c" providerId="LiveId" clId="{47E805F8-F549-4921-AC44-CF8F809284F1}" dt="2025-11-16T18:07:57.764" v="369" actId="26606"/>
          <ac:spMkLst>
            <pc:docMk/>
            <pc:sldMk cId="527662654" sldId="268"/>
            <ac:spMk id="12" creationId="{E2384209-CB15-4CDF-9D31-C44FD9A3F20D}"/>
          </ac:spMkLst>
        </pc:spChg>
        <pc:spChg chg="add">
          <ac:chgData name="Carlos Sánchez-Cabezudo Pinto" userId="ad7e28ddf9f7493c" providerId="LiveId" clId="{47E805F8-F549-4921-AC44-CF8F809284F1}" dt="2025-11-16T18:07:57.764" v="369" actId="26606"/>
          <ac:spMkLst>
            <pc:docMk/>
            <pc:sldMk cId="527662654" sldId="268"/>
            <ac:spMk id="14" creationId="{2633B3B5-CC90-43F0-8714-D31D1F3F0209}"/>
          </ac:spMkLst>
        </pc:spChg>
        <pc:spChg chg="add">
          <ac:chgData name="Carlos Sánchez-Cabezudo Pinto" userId="ad7e28ddf9f7493c" providerId="LiveId" clId="{47E805F8-F549-4921-AC44-CF8F809284F1}" dt="2025-11-16T18:07:57.764" v="369" actId="26606"/>
          <ac:spMkLst>
            <pc:docMk/>
            <pc:sldMk cId="527662654" sldId="268"/>
            <ac:spMk id="16" creationId="{A8D57A06-A426-446D-B02C-A2DC6B62E45E}"/>
          </ac:spMkLst>
        </pc:spChg>
        <pc:picChg chg="add mod">
          <ac:chgData name="Carlos Sánchez-Cabezudo Pinto" userId="ad7e28ddf9f7493c" providerId="LiveId" clId="{47E805F8-F549-4921-AC44-CF8F809284F1}" dt="2025-11-16T18:07:57.764" v="369" actId="26606"/>
          <ac:picMkLst>
            <pc:docMk/>
            <pc:sldMk cId="527662654" sldId="268"/>
            <ac:picMk id="5" creationId="{2B88EE37-DCFC-3DC5-DE66-54A7D1A5E28C}"/>
          </ac:picMkLst>
        </pc:picChg>
      </pc:sldChg>
      <pc:sldChg chg="addSp delSp modSp new del mod">
        <pc:chgData name="Carlos Sánchez-Cabezudo Pinto" userId="ad7e28ddf9f7493c" providerId="LiveId" clId="{47E805F8-F549-4921-AC44-CF8F809284F1}" dt="2025-11-16T18:33:32.771" v="454" actId="47"/>
        <pc:sldMkLst>
          <pc:docMk/>
          <pc:sldMk cId="3354786768" sldId="269"/>
        </pc:sldMkLst>
        <pc:spChg chg="mod">
          <ac:chgData name="Carlos Sánchez-Cabezudo Pinto" userId="ad7e28ddf9f7493c" providerId="LiveId" clId="{47E805F8-F549-4921-AC44-CF8F809284F1}" dt="2025-11-16T18:10:05.017" v="411" actId="20577"/>
          <ac:spMkLst>
            <pc:docMk/>
            <pc:sldMk cId="3354786768" sldId="269"/>
            <ac:spMk id="2" creationId="{A7FA4682-26E7-2C38-D37C-69B53B793114}"/>
          </ac:spMkLst>
        </pc:spChg>
        <pc:spChg chg="del">
          <ac:chgData name="Carlos Sánchez-Cabezudo Pinto" userId="ad7e28ddf9f7493c" providerId="LiveId" clId="{47E805F8-F549-4921-AC44-CF8F809284F1}" dt="2025-11-16T18:10:06.682" v="412"/>
          <ac:spMkLst>
            <pc:docMk/>
            <pc:sldMk cId="3354786768" sldId="269"/>
            <ac:spMk id="3" creationId="{BE09D348-5D68-7461-26FB-7898EA338DFC}"/>
          </ac:spMkLst>
        </pc:spChg>
        <pc:spChg chg="add mod">
          <ac:chgData name="Carlos Sánchez-Cabezudo Pinto" userId="ad7e28ddf9f7493c" providerId="LiveId" clId="{47E805F8-F549-4921-AC44-CF8F809284F1}" dt="2025-11-16T18:10:06.682" v="412"/>
          <ac:spMkLst>
            <pc:docMk/>
            <pc:sldMk cId="3354786768" sldId="269"/>
            <ac:spMk id="6" creationId="{A1156AFA-67A8-049E-5897-B9C1043FDBBB}"/>
          </ac:spMkLst>
        </pc:spChg>
        <pc:picChg chg="add del">
          <ac:chgData name="Carlos Sánchez-Cabezudo Pinto" userId="ad7e28ddf9f7493c" providerId="LiveId" clId="{47E805F8-F549-4921-AC44-CF8F809284F1}" dt="2025-11-16T18:09:52.780" v="372" actId="478"/>
          <ac:picMkLst>
            <pc:docMk/>
            <pc:sldMk cId="3354786768" sldId="269"/>
            <ac:picMk id="5" creationId="{98665820-435C-5E25-8827-54C70F87BD0F}"/>
          </ac:picMkLst>
        </pc:picChg>
      </pc:sldChg>
      <pc:sldChg chg="addSp delSp modSp new mod setBg">
        <pc:chgData name="Carlos Sánchez-Cabezudo Pinto" userId="ad7e28ddf9f7493c" providerId="LiveId" clId="{47E805F8-F549-4921-AC44-CF8F809284F1}" dt="2025-11-16T18:33:24.625" v="453" actId="26606"/>
        <pc:sldMkLst>
          <pc:docMk/>
          <pc:sldMk cId="3693965367" sldId="270"/>
        </pc:sldMkLst>
        <pc:spChg chg="mod">
          <ac:chgData name="Carlos Sánchez-Cabezudo Pinto" userId="ad7e28ddf9f7493c" providerId="LiveId" clId="{47E805F8-F549-4921-AC44-CF8F809284F1}" dt="2025-11-16T18:33:24.625" v="453" actId="26606"/>
          <ac:spMkLst>
            <pc:docMk/>
            <pc:sldMk cId="3693965367" sldId="270"/>
            <ac:spMk id="2" creationId="{07451BC1-594B-03AA-24B1-8F46BE3ADC0D}"/>
          </ac:spMkLst>
        </pc:spChg>
        <pc:spChg chg="del">
          <ac:chgData name="Carlos Sánchez-Cabezudo Pinto" userId="ad7e28ddf9f7493c" providerId="LiveId" clId="{47E805F8-F549-4921-AC44-CF8F809284F1}" dt="2025-11-16T18:22:03.816" v="425"/>
          <ac:spMkLst>
            <pc:docMk/>
            <pc:sldMk cId="3693965367" sldId="270"/>
            <ac:spMk id="3" creationId="{E3D3F360-CDAC-E493-C978-4D8F490B2EEC}"/>
          </ac:spMkLst>
        </pc:spChg>
        <pc:spChg chg="add del mod">
          <ac:chgData name="Carlos Sánchez-Cabezudo Pinto" userId="ad7e28ddf9f7493c" providerId="LiveId" clId="{47E805F8-F549-4921-AC44-CF8F809284F1}" dt="2025-11-16T18:33:24.625" v="453" actId="26606"/>
          <ac:spMkLst>
            <pc:docMk/>
            <pc:sldMk cId="3693965367" sldId="270"/>
            <ac:spMk id="4" creationId="{767707C3-A5E2-094F-80FC-DF9EF8860285}"/>
          </ac:spMkLst>
        </pc:spChg>
        <pc:spChg chg="add">
          <ac:chgData name="Carlos Sánchez-Cabezudo Pinto" userId="ad7e28ddf9f7493c" providerId="LiveId" clId="{47E805F8-F549-4921-AC44-CF8F809284F1}" dt="2025-11-16T18:33:24.625" v="453" actId="26606"/>
          <ac:spMkLst>
            <pc:docMk/>
            <pc:sldMk cId="3693965367" sldId="270"/>
            <ac:spMk id="10" creationId="{BACC6370-2D7E-4714-9D71-7542949D7D5D}"/>
          </ac:spMkLst>
        </pc:spChg>
        <pc:spChg chg="add">
          <ac:chgData name="Carlos Sánchez-Cabezudo Pinto" userId="ad7e28ddf9f7493c" providerId="LiveId" clId="{47E805F8-F549-4921-AC44-CF8F809284F1}" dt="2025-11-16T18:33:24.625" v="453" actId="26606"/>
          <ac:spMkLst>
            <pc:docMk/>
            <pc:sldMk cId="3693965367" sldId="270"/>
            <ac:spMk id="12" creationId="{F68B3F68-107C-434F-AA38-110D5EA91B85}"/>
          </ac:spMkLst>
        </pc:spChg>
        <pc:spChg chg="add">
          <ac:chgData name="Carlos Sánchez-Cabezudo Pinto" userId="ad7e28ddf9f7493c" providerId="LiveId" clId="{47E805F8-F549-4921-AC44-CF8F809284F1}" dt="2025-11-16T18:33:24.625" v="453" actId="26606"/>
          <ac:spMkLst>
            <pc:docMk/>
            <pc:sldMk cId="3693965367" sldId="270"/>
            <ac:spMk id="14" creationId="{AAD0DBB9-1A4B-4391-81D4-CB19F9AB918A}"/>
          </ac:spMkLst>
        </pc:spChg>
        <pc:spChg chg="add">
          <ac:chgData name="Carlos Sánchez-Cabezudo Pinto" userId="ad7e28ddf9f7493c" providerId="LiveId" clId="{47E805F8-F549-4921-AC44-CF8F809284F1}" dt="2025-11-16T18:33:24.625" v="453" actId="26606"/>
          <ac:spMkLst>
            <pc:docMk/>
            <pc:sldMk cId="3693965367" sldId="270"/>
            <ac:spMk id="16" creationId="{063BBA22-50EA-4C4D-BE05-F1CE4E63AA56}"/>
          </ac:spMkLst>
        </pc:spChg>
        <pc:graphicFrameChg chg="add">
          <ac:chgData name="Carlos Sánchez-Cabezudo Pinto" userId="ad7e28ddf9f7493c" providerId="LiveId" clId="{47E805F8-F549-4921-AC44-CF8F809284F1}" dt="2025-11-16T18:33:24.625" v="453" actId="26606"/>
          <ac:graphicFrameMkLst>
            <pc:docMk/>
            <pc:sldMk cId="3693965367" sldId="270"/>
            <ac:graphicFrameMk id="6" creationId="{8693DF2A-A2C3-9C3B-EFF3-BAE2468724A4}"/>
          </ac:graphicFrameMkLst>
        </pc:graphicFrameChg>
      </pc:sldChg>
      <pc:sldChg chg="addSp delSp modSp new mod setBg">
        <pc:chgData name="Carlos Sánchez-Cabezudo Pinto" userId="ad7e28ddf9f7493c" providerId="LiveId" clId="{47E805F8-F549-4921-AC44-CF8F809284F1}" dt="2025-11-16T17:54:05.210" v="352" actId="1076"/>
        <pc:sldMkLst>
          <pc:docMk/>
          <pc:sldMk cId="1246659610" sldId="271"/>
        </pc:sldMkLst>
        <pc:spChg chg="mod">
          <ac:chgData name="Carlos Sánchez-Cabezudo Pinto" userId="ad7e28ddf9f7493c" providerId="LiveId" clId="{47E805F8-F549-4921-AC44-CF8F809284F1}" dt="2025-11-16T17:53:56.663" v="349" actId="26606"/>
          <ac:spMkLst>
            <pc:docMk/>
            <pc:sldMk cId="1246659610" sldId="271"/>
            <ac:spMk id="2" creationId="{0E9DF394-D3EE-75C4-A82B-2702EE814D28}"/>
          </ac:spMkLst>
        </pc:spChg>
        <pc:spChg chg="del">
          <ac:chgData name="Carlos Sánchez-Cabezudo Pinto" userId="ad7e28ddf9f7493c" providerId="LiveId" clId="{47E805F8-F549-4921-AC44-CF8F809284F1}" dt="2025-11-16T17:52:26.572" v="344" actId="478"/>
          <ac:spMkLst>
            <pc:docMk/>
            <pc:sldMk cId="1246659610" sldId="271"/>
            <ac:spMk id="3" creationId="{99CE14DD-5056-3770-7227-CE93B2A63800}"/>
          </ac:spMkLst>
        </pc:spChg>
        <pc:spChg chg="add del">
          <ac:chgData name="Carlos Sánchez-Cabezudo Pinto" userId="ad7e28ddf9f7493c" providerId="LiveId" clId="{47E805F8-F549-4921-AC44-CF8F809284F1}" dt="2025-11-16T17:53:56.663" v="348" actId="26606"/>
          <ac:spMkLst>
            <pc:docMk/>
            <pc:sldMk cId="1246659610" sldId="271"/>
            <ac:spMk id="12" creationId="{88263A24-0C1F-4677-B43C-4AE14E276B27}"/>
          </ac:spMkLst>
        </pc:spChg>
        <pc:spChg chg="add del">
          <ac:chgData name="Carlos Sánchez-Cabezudo Pinto" userId="ad7e28ddf9f7493c" providerId="LiveId" clId="{47E805F8-F549-4921-AC44-CF8F809284F1}" dt="2025-11-16T17:53:56.663" v="348" actId="26606"/>
          <ac:spMkLst>
            <pc:docMk/>
            <pc:sldMk cId="1246659610" sldId="271"/>
            <ac:spMk id="14" creationId="{0ADDB668-2CA4-4D2B-9C34-3487CA330BA8}"/>
          </ac:spMkLst>
        </pc:spChg>
        <pc:spChg chg="add del">
          <ac:chgData name="Carlos Sánchez-Cabezudo Pinto" userId="ad7e28ddf9f7493c" providerId="LiveId" clId="{47E805F8-F549-4921-AC44-CF8F809284F1}" dt="2025-11-16T17:53:56.663" v="348" actId="26606"/>
          <ac:spMkLst>
            <pc:docMk/>
            <pc:sldMk cId="1246659610" sldId="271"/>
            <ac:spMk id="16" creationId="{2568BC19-F052-4108-93E1-6A3D1DEC072F}"/>
          </ac:spMkLst>
        </pc:spChg>
        <pc:spChg chg="add del">
          <ac:chgData name="Carlos Sánchez-Cabezudo Pinto" userId="ad7e28ddf9f7493c" providerId="LiveId" clId="{47E805F8-F549-4921-AC44-CF8F809284F1}" dt="2025-11-16T17:53:56.663" v="348" actId="26606"/>
          <ac:spMkLst>
            <pc:docMk/>
            <pc:sldMk cId="1246659610" sldId="271"/>
            <ac:spMk id="18" creationId="{D5FD337D-4D6B-4C8B-B6F5-121097E09881}"/>
          </ac:spMkLst>
        </pc:spChg>
        <pc:spChg chg="add">
          <ac:chgData name="Carlos Sánchez-Cabezudo Pinto" userId="ad7e28ddf9f7493c" providerId="LiveId" clId="{47E805F8-F549-4921-AC44-CF8F809284F1}" dt="2025-11-16T17:53:56.663" v="349" actId="26606"/>
          <ac:spMkLst>
            <pc:docMk/>
            <pc:sldMk cId="1246659610" sldId="271"/>
            <ac:spMk id="20" creationId="{DC701763-729E-462F-A5A8-E0DEFEB1E2E4}"/>
          </ac:spMkLst>
        </pc:spChg>
        <pc:spChg chg="add">
          <ac:chgData name="Carlos Sánchez-Cabezudo Pinto" userId="ad7e28ddf9f7493c" providerId="LiveId" clId="{47E805F8-F549-4921-AC44-CF8F809284F1}" dt="2025-11-16T17:53:56.663" v="349" actId="26606"/>
          <ac:spMkLst>
            <pc:docMk/>
            <pc:sldMk cId="1246659610" sldId="271"/>
            <ac:spMk id="21" creationId="{2151139A-886F-4B97-8815-729AD3831BBD}"/>
          </ac:spMkLst>
        </pc:spChg>
        <pc:spChg chg="add">
          <ac:chgData name="Carlos Sánchez-Cabezudo Pinto" userId="ad7e28ddf9f7493c" providerId="LiveId" clId="{47E805F8-F549-4921-AC44-CF8F809284F1}" dt="2025-11-16T17:53:56.663" v="349" actId="26606"/>
          <ac:spMkLst>
            <pc:docMk/>
            <pc:sldMk cId="1246659610" sldId="271"/>
            <ac:spMk id="22" creationId="{AB5E08C4-8CDD-4623-A5B8-E998C6DEE3B7}"/>
          </ac:spMkLst>
        </pc:spChg>
        <pc:spChg chg="add">
          <ac:chgData name="Carlos Sánchez-Cabezudo Pinto" userId="ad7e28ddf9f7493c" providerId="LiveId" clId="{47E805F8-F549-4921-AC44-CF8F809284F1}" dt="2025-11-16T17:53:56.663" v="349" actId="26606"/>
          <ac:spMkLst>
            <pc:docMk/>
            <pc:sldMk cId="1246659610" sldId="271"/>
            <ac:spMk id="23" creationId="{15F33878-D502-4FFA-8ACE-F2AECDB2A23F}"/>
          </ac:spMkLst>
        </pc:spChg>
        <pc:spChg chg="add">
          <ac:chgData name="Carlos Sánchez-Cabezudo Pinto" userId="ad7e28ddf9f7493c" providerId="LiveId" clId="{47E805F8-F549-4921-AC44-CF8F809284F1}" dt="2025-11-16T17:53:56.663" v="349" actId="26606"/>
          <ac:spMkLst>
            <pc:docMk/>
            <pc:sldMk cId="1246659610" sldId="271"/>
            <ac:spMk id="24" creationId="{D3539FEE-81D3-4406-802E-60B20B16F4F6}"/>
          </ac:spMkLst>
        </pc:spChg>
        <pc:picChg chg="add del">
          <ac:chgData name="Carlos Sánchez-Cabezudo Pinto" userId="ad7e28ddf9f7493c" providerId="LiveId" clId="{47E805F8-F549-4921-AC44-CF8F809284F1}" dt="2025-11-16T17:52:24.195" v="343" actId="478"/>
          <ac:picMkLst>
            <pc:docMk/>
            <pc:sldMk cId="1246659610" sldId="271"/>
            <ac:picMk id="5" creationId="{CA36F06D-EFAB-E1A1-1995-8576D106DFD4}"/>
          </ac:picMkLst>
        </pc:picChg>
        <pc:picChg chg="add mod ord">
          <ac:chgData name="Carlos Sánchez-Cabezudo Pinto" userId="ad7e28ddf9f7493c" providerId="LiveId" clId="{47E805F8-F549-4921-AC44-CF8F809284F1}" dt="2025-11-16T17:53:56.663" v="349" actId="26606"/>
          <ac:picMkLst>
            <pc:docMk/>
            <pc:sldMk cId="1246659610" sldId="271"/>
            <ac:picMk id="6" creationId="{49946F9A-97EA-207F-16E6-B92268FAA041}"/>
          </ac:picMkLst>
        </pc:picChg>
        <pc:picChg chg="add mod">
          <ac:chgData name="Carlos Sánchez-Cabezudo Pinto" userId="ad7e28ddf9f7493c" providerId="LiveId" clId="{47E805F8-F549-4921-AC44-CF8F809284F1}" dt="2025-11-16T17:54:05.210" v="352" actId="1076"/>
          <ac:picMkLst>
            <pc:docMk/>
            <pc:sldMk cId="1246659610" sldId="271"/>
            <ac:picMk id="7" creationId="{4E38EFEF-A360-5957-D919-4B0F3CFCB4E3}"/>
          </ac:picMkLst>
        </pc:picChg>
      </pc:sldChg>
      <pc:sldChg chg="addSp delSp modSp new mod setBg">
        <pc:chgData name="Carlos Sánchez-Cabezudo Pinto" userId="ad7e28ddf9f7493c" providerId="LiveId" clId="{47E805F8-F549-4921-AC44-CF8F809284F1}" dt="2025-11-16T18:34:54.819" v="458" actId="26606"/>
        <pc:sldMkLst>
          <pc:docMk/>
          <pc:sldMk cId="4025296975" sldId="272"/>
        </pc:sldMkLst>
        <pc:spChg chg="mod">
          <ac:chgData name="Carlos Sánchez-Cabezudo Pinto" userId="ad7e28ddf9f7493c" providerId="LiveId" clId="{47E805F8-F549-4921-AC44-CF8F809284F1}" dt="2025-11-16T18:34:54.819" v="458" actId="26606"/>
          <ac:spMkLst>
            <pc:docMk/>
            <pc:sldMk cId="4025296975" sldId="272"/>
            <ac:spMk id="2" creationId="{B3A866FE-377B-FB7B-F630-84F5A4CB3921}"/>
          </ac:spMkLst>
        </pc:spChg>
        <pc:spChg chg="del">
          <ac:chgData name="Carlos Sánchez-Cabezudo Pinto" userId="ad7e28ddf9f7493c" providerId="LiveId" clId="{47E805F8-F549-4921-AC44-CF8F809284F1}" dt="2025-11-16T18:34:54.819" v="458" actId="26606"/>
          <ac:spMkLst>
            <pc:docMk/>
            <pc:sldMk cId="4025296975" sldId="272"/>
            <ac:spMk id="3" creationId="{49692EF6-61AC-8D6E-345B-DBDADCFE2C06}"/>
          </ac:spMkLst>
        </pc:spChg>
        <pc:spChg chg="add">
          <ac:chgData name="Carlos Sánchez-Cabezudo Pinto" userId="ad7e28ddf9f7493c" providerId="LiveId" clId="{47E805F8-F549-4921-AC44-CF8F809284F1}" dt="2025-11-16T18:34:54.819" v="458" actId="26606"/>
          <ac:spMkLst>
            <pc:docMk/>
            <pc:sldMk cId="4025296975" sldId="272"/>
            <ac:spMk id="10" creationId="{A8384FB5-9ADC-4DDC-881B-597D56F5B15D}"/>
          </ac:spMkLst>
        </pc:spChg>
        <pc:spChg chg="add">
          <ac:chgData name="Carlos Sánchez-Cabezudo Pinto" userId="ad7e28ddf9f7493c" providerId="LiveId" clId="{47E805F8-F549-4921-AC44-CF8F809284F1}" dt="2025-11-16T18:34:54.819" v="458" actId="26606"/>
          <ac:spMkLst>
            <pc:docMk/>
            <pc:sldMk cId="4025296975" sldId="272"/>
            <ac:spMk id="12" creationId="{1199E1B1-A8C0-4FE8-A5A8-1CB41D69F857}"/>
          </ac:spMkLst>
        </pc:spChg>
        <pc:spChg chg="add">
          <ac:chgData name="Carlos Sánchez-Cabezudo Pinto" userId="ad7e28ddf9f7493c" providerId="LiveId" clId="{47E805F8-F549-4921-AC44-CF8F809284F1}" dt="2025-11-16T18:34:54.819" v="458" actId="26606"/>
          <ac:spMkLst>
            <pc:docMk/>
            <pc:sldMk cId="4025296975" sldId="272"/>
            <ac:spMk id="14" creationId="{84A8DE83-DE75-4B41-9DB4-A7EC0B0DEC0B}"/>
          </ac:spMkLst>
        </pc:spChg>
        <pc:spChg chg="add">
          <ac:chgData name="Carlos Sánchez-Cabezudo Pinto" userId="ad7e28ddf9f7493c" providerId="LiveId" clId="{47E805F8-F549-4921-AC44-CF8F809284F1}" dt="2025-11-16T18:34:54.819" v="458" actId="26606"/>
          <ac:spMkLst>
            <pc:docMk/>
            <pc:sldMk cId="4025296975" sldId="272"/>
            <ac:spMk id="16" creationId="{A7009A0A-BEF5-4EAC-AF15-E4F9F002E239}"/>
          </ac:spMkLst>
        </pc:spChg>
        <pc:picChg chg="add mod">
          <ac:chgData name="Carlos Sánchez-Cabezudo Pinto" userId="ad7e28ddf9f7493c" providerId="LiveId" clId="{47E805F8-F549-4921-AC44-CF8F809284F1}" dt="2025-11-16T18:34:54.819" v="458" actId="26606"/>
          <ac:picMkLst>
            <pc:docMk/>
            <pc:sldMk cId="4025296975" sldId="272"/>
            <ac:picMk id="5" creationId="{5F7AB27D-DC20-39A7-3430-48E0AFDE69EB}"/>
          </ac:picMkLst>
        </pc:pic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10" Type="http://schemas.openxmlformats.org/officeDocument/2006/relationships/image" Target="../media/image26.svg"/><Relationship Id="rId4" Type="http://schemas.openxmlformats.org/officeDocument/2006/relationships/image" Target="../media/image20.svg"/><Relationship Id="rId9" Type="http://schemas.openxmlformats.org/officeDocument/2006/relationships/image" Target="../media/image25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10" Type="http://schemas.openxmlformats.org/officeDocument/2006/relationships/image" Target="../media/image26.svg"/><Relationship Id="rId4" Type="http://schemas.openxmlformats.org/officeDocument/2006/relationships/image" Target="../media/image20.svg"/><Relationship Id="rId9" Type="http://schemas.openxmlformats.org/officeDocument/2006/relationships/image" Target="../media/image25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colored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2">
        <a:alpha val="0"/>
      </a:schemeClr>
    </dgm:fillClrLst>
    <dgm:linClrLst meth="repeat">
      <a:schemeClr val="accent2">
        <a:alpha val="0"/>
      </a:schemeClr>
    </dgm:linClrLst>
    <dgm:effectClrLst/>
    <dgm:txLinClrLst/>
    <dgm:txFillClrLst meth="repeat">
      <a:schemeClr val="accent2"/>
      <a:schemeClr val="accent3"/>
      <a:schemeClr val="accent4"/>
      <a:schemeClr val="accent5"/>
      <a:schemeClr val="accent6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DB92670-B63E-4CAD-9252-B60043B5F9A8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085BFA95-F3A8-4F68-88BE-B05349FD1AEB}">
      <dgm:prSet/>
      <dgm:spPr/>
      <dgm:t>
        <a:bodyPr/>
        <a:lstStyle/>
        <a:p>
          <a:r>
            <a:rPr lang="en-US" b="0" i="0" baseline="0"/>
            <a:t>Motivación y problema</a:t>
          </a:r>
          <a:endParaRPr lang="en-US"/>
        </a:p>
      </dgm:t>
    </dgm:pt>
    <dgm:pt modelId="{D8120BE7-FD33-4E4E-81AA-31BC22C05550}" type="parTrans" cxnId="{F8DA32A6-F5C6-4B94-AF82-B5AE8A5A629C}">
      <dgm:prSet/>
      <dgm:spPr/>
      <dgm:t>
        <a:bodyPr/>
        <a:lstStyle/>
        <a:p>
          <a:endParaRPr lang="en-US"/>
        </a:p>
      </dgm:t>
    </dgm:pt>
    <dgm:pt modelId="{8F5DC13B-D9E1-4DAD-832F-A0BB9EA7F849}" type="sibTrans" cxnId="{F8DA32A6-F5C6-4B94-AF82-B5AE8A5A629C}">
      <dgm:prSet/>
      <dgm:spPr/>
      <dgm:t>
        <a:bodyPr/>
        <a:lstStyle/>
        <a:p>
          <a:endParaRPr lang="en-US"/>
        </a:p>
      </dgm:t>
    </dgm:pt>
    <dgm:pt modelId="{DEAB0173-6FB2-4419-8A22-9FCB28CB0799}">
      <dgm:prSet/>
      <dgm:spPr/>
      <dgm:t>
        <a:bodyPr/>
        <a:lstStyle/>
        <a:p>
          <a:r>
            <a:rPr lang="en-US" b="0" i="0" baseline="0"/>
            <a:t>Datos y variable objetivo</a:t>
          </a:r>
          <a:endParaRPr lang="en-US"/>
        </a:p>
      </dgm:t>
    </dgm:pt>
    <dgm:pt modelId="{712F9028-9FCA-4F30-B8C3-3B906BD0E391}" type="parTrans" cxnId="{F0E8FC3B-0796-479B-9260-F5AAC9D606E1}">
      <dgm:prSet/>
      <dgm:spPr/>
      <dgm:t>
        <a:bodyPr/>
        <a:lstStyle/>
        <a:p>
          <a:endParaRPr lang="en-US"/>
        </a:p>
      </dgm:t>
    </dgm:pt>
    <dgm:pt modelId="{5CD9361C-B72B-45C9-ACB2-9FEAA433A364}" type="sibTrans" cxnId="{F0E8FC3B-0796-479B-9260-F5AAC9D606E1}">
      <dgm:prSet/>
      <dgm:spPr/>
      <dgm:t>
        <a:bodyPr/>
        <a:lstStyle/>
        <a:p>
          <a:endParaRPr lang="en-US"/>
        </a:p>
      </dgm:t>
    </dgm:pt>
    <dgm:pt modelId="{28425B8C-ADB1-4A31-8AB9-8EC307FDB8F2}">
      <dgm:prSet/>
      <dgm:spPr/>
      <dgm:t>
        <a:bodyPr/>
        <a:lstStyle/>
        <a:p>
          <a:r>
            <a:rPr lang="en-US" b="0" i="0" baseline="0"/>
            <a:t>Modelos de ML</a:t>
          </a:r>
          <a:endParaRPr lang="en-US"/>
        </a:p>
      </dgm:t>
    </dgm:pt>
    <dgm:pt modelId="{AA81B298-EE57-4615-9F46-E52EAF3AC6A0}" type="parTrans" cxnId="{923C0F52-77AB-4C6F-8A5B-0507FCCDB061}">
      <dgm:prSet/>
      <dgm:spPr/>
      <dgm:t>
        <a:bodyPr/>
        <a:lstStyle/>
        <a:p>
          <a:endParaRPr lang="en-US"/>
        </a:p>
      </dgm:t>
    </dgm:pt>
    <dgm:pt modelId="{DA39DAF5-711D-4DDB-8B81-455B2BEDAFC8}" type="sibTrans" cxnId="{923C0F52-77AB-4C6F-8A5B-0507FCCDB061}">
      <dgm:prSet/>
      <dgm:spPr/>
      <dgm:t>
        <a:bodyPr/>
        <a:lstStyle/>
        <a:p>
          <a:endParaRPr lang="en-US"/>
        </a:p>
      </dgm:t>
    </dgm:pt>
    <dgm:pt modelId="{2E8C32D8-DCB5-4ACB-AAEC-95EB8D82D911}">
      <dgm:prSet/>
      <dgm:spPr/>
      <dgm:t>
        <a:bodyPr/>
        <a:lstStyle/>
        <a:p>
          <a:r>
            <a:rPr lang="en-US" b="0" i="0" baseline="0"/>
            <a:t>App MADly Safe (visualización)</a:t>
          </a:r>
          <a:endParaRPr lang="en-US"/>
        </a:p>
      </dgm:t>
    </dgm:pt>
    <dgm:pt modelId="{96697DA6-E2A7-4646-8BF6-DBD5A9C9C761}" type="parTrans" cxnId="{3ECB902E-ED7A-463E-89CA-2BA45F2A1D0B}">
      <dgm:prSet/>
      <dgm:spPr/>
      <dgm:t>
        <a:bodyPr/>
        <a:lstStyle/>
        <a:p>
          <a:endParaRPr lang="en-US"/>
        </a:p>
      </dgm:t>
    </dgm:pt>
    <dgm:pt modelId="{12A144DE-57A4-4D7F-8378-E4030B906443}" type="sibTrans" cxnId="{3ECB902E-ED7A-463E-89CA-2BA45F2A1D0B}">
      <dgm:prSet/>
      <dgm:spPr/>
      <dgm:t>
        <a:bodyPr/>
        <a:lstStyle/>
        <a:p>
          <a:endParaRPr lang="en-US"/>
        </a:p>
      </dgm:t>
    </dgm:pt>
    <dgm:pt modelId="{F5518FBD-04BA-46DB-9B61-E4AE044A3704}">
      <dgm:prSet/>
      <dgm:spPr/>
      <dgm:t>
        <a:bodyPr/>
        <a:lstStyle/>
        <a:p>
          <a:r>
            <a:rPr lang="en-US" b="0" i="0" baseline="0"/>
            <a:t>Despliegue en la nube</a:t>
          </a:r>
          <a:endParaRPr lang="en-US"/>
        </a:p>
      </dgm:t>
    </dgm:pt>
    <dgm:pt modelId="{F3044A00-F864-4BA8-84C2-DE0146D7B6CA}" type="parTrans" cxnId="{52335790-12AD-4ECC-85BD-5CAC340D64CB}">
      <dgm:prSet/>
      <dgm:spPr/>
      <dgm:t>
        <a:bodyPr/>
        <a:lstStyle/>
        <a:p>
          <a:endParaRPr lang="en-US"/>
        </a:p>
      </dgm:t>
    </dgm:pt>
    <dgm:pt modelId="{8756FB60-FB77-4A59-9A0A-5A8712A88D6A}" type="sibTrans" cxnId="{52335790-12AD-4ECC-85BD-5CAC340D64CB}">
      <dgm:prSet/>
      <dgm:spPr/>
      <dgm:t>
        <a:bodyPr/>
        <a:lstStyle/>
        <a:p>
          <a:endParaRPr lang="en-US"/>
        </a:p>
      </dgm:t>
    </dgm:pt>
    <dgm:pt modelId="{1D587657-CBF2-4BC3-A2DE-B659D79A240C}">
      <dgm:prSet/>
      <dgm:spPr/>
      <dgm:t>
        <a:bodyPr/>
        <a:lstStyle/>
        <a:p>
          <a:r>
            <a:rPr lang="en-US" b="0" i="0" baseline="0"/>
            <a:t>Limitaciones y siguientes pasos</a:t>
          </a:r>
          <a:endParaRPr lang="en-US"/>
        </a:p>
      </dgm:t>
    </dgm:pt>
    <dgm:pt modelId="{A3D2C7AC-E907-4582-88E2-309332AF7063}" type="parTrans" cxnId="{3E85CD64-9642-4E1C-9687-3ABB699B8795}">
      <dgm:prSet/>
      <dgm:spPr/>
      <dgm:t>
        <a:bodyPr/>
        <a:lstStyle/>
        <a:p>
          <a:endParaRPr lang="en-US"/>
        </a:p>
      </dgm:t>
    </dgm:pt>
    <dgm:pt modelId="{389B4F11-C1D7-4555-AA2C-0716EEC85E57}" type="sibTrans" cxnId="{3E85CD64-9642-4E1C-9687-3ABB699B8795}">
      <dgm:prSet/>
      <dgm:spPr/>
      <dgm:t>
        <a:bodyPr/>
        <a:lstStyle/>
        <a:p>
          <a:endParaRPr lang="en-US"/>
        </a:p>
      </dgm:t>
    </dgm:pt>
    <dgm:pt modelId="{07344389-9C5E-4990-9F87-E807279E079F}" type="pres">
      <dgm:prSet presAssocID="{DDB92670-B63E-4CAD-9252-B60043B5F9A8}" presName="root" presStyleCnt="0">
        <dgm:presLayoutVars>
          <dgm:dir/>
          <dgm:resizeHandles val="exact"/>
        </dgm:presLayoutVars>
      </dgm:prSet>
      <dgm:spPr/>
    </dgm:pt>
    <dgm:pt modelId="{FE8A3B00-DE3C-4B4B-AFA4-809B4A1EAAA7}" type="pres">
      <dgm:prSet presAssocID="{085BFA95-F3A8-4F68-88BE-B05349FD1AEB}" presName="compNode" presStyleCnt="0"/>
      <dgm:spPr/>
    </dgm:pt>
    <dgm:pt modelId="{B317237F-4FCD-48DA-81A4-EB28D0DECE7E}" type="pres">
      <dgm:prSet presAssocID="{085BFA95-F3A8-4F68-88BE-B05349FD1AEB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4ADE2F7B-4424-4269-934D-1D6105BB9C0A}" type="pres">
      <dgm:prSet presAssocID="{085BFA95-F3A8-4F68-88BE-B05349FD1AEB}" presName="spaceRect" presStyleCnt="0"/>
      <dgm:spPr/>
    </dgm:pt>
    <dgm:pt modelId="{820C78ED-44C5-43D5-A5AF-EF14A2FA5979}" type="pres">
      <dgm:prSet presAssocID="{085BFA95-F3A8-4F68-88BE-B05349FD1AEB}" presName="textRect" presStyleLbl="revTx" presStyleIdx="0" presStyleCnt="6">
        <dgm:presLayoutVars>
          <dgm:chMax val="1"/>
          <dgm:chPref val="1"/>
        </dgm:presLayoutVars>
      </dgm:prSet>
      <dgm:spPr/>
    </dgm:pt>
    <dgm:pt modelId="{29198FF9-558A-4E64-8580-274A596E8D09}" type="pres">
      <dgm:prSet presAssocID="{8F5DC13B-D9E1-4DAD-832F-A0BB9EA7F849}" presName="sibTrans" presStyleCnt="0"/>
      <dgm:spPr/>
    </dgm:pt>
    <dgm:pt modelId="{549D0E9B-B7FF-43DD-BDDA-A5329D9C18B8}" type="pres">
      <dgm:prSet presAssocID="{DEAB0173-6FB2-4419-8A22-9FCB28CB0799}" presName="compNode" presStyleCnt="0"/>
      <dgm:spPr/>
    </dgm:pt>
    <dgm:pt modelId="{DCBFAF1B-E024-4ED3-9353-40936B8816E1}" type="pres">
      <dgm:prSet presAssocID="{DEAB0173-6FB2-4419-8A22-9FCB28CB0799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ana"/>
        </a:ext>
      </dgm:extLst>
    </dgm:pt>
    <dgm:pt modelId="{A774EF57-BC34-44CA-AB4F-FE6802183C0F}" type="pres">
      <dgm:prSet presAssocID="{DEAB0173-6FB2-4419-8A22-9FCB28CB0799}" presName="spaceRect" presStyleCnt="0"/>
      <dgm:spPr/>
    </dgm:pt>
    <dgm:pt modelId="{DE67A151-50B9-4CB6-B2D5-6D044D6AB820}" type="pres">
      <dgm:prSet presAssocID="{DEAB0173-6FB2-4419-8A22-9FCB28CB0799}" presName="textRect" presStyleLbl="revTx" presStyleIdx="1" presStyleCnt="6">
        <dgm:presLayoutVars>
          <dgm:chMax val="1"/>
          <dgm:chPref val="1"/>
        </dgm:presLayoutVars>
      </dgm:prSet>
      <dgm:spPr/>
    </dgm:pt>
    <dgm:pt modelId="{98315078-A79B-42C9-B8EE-EF31CA9C077F}" type="pres">
      <dgm:prSet presAssocID="{5CD9361C-B72B-45C9-ACB2-9FEAA433A364}" presName="sibTrans" presStyleCnt="0"/>
      <dgm:spPr/>
    </dgm:pt>
    <dgm:pt modelId="{97512A44-49E5-4042-906E-E3FF8662279D}" type="pres">
      <dgm:prSet presAssocID="{28425B8C-ADB1-4A31-8AB9-8EC307FDB8F2}" presName="compNode" presStyleCnt="0"/>
      <dgm:spPr/>
    </dgm:pt>
    <dgm:pt modelId="{91B11149-6A35-4858-AAD6-DB4D324EF07D}" type="pres">
      <dgm:prSet presAssocID="{28425B8C-ADB1-4A31-8AB9-8EC307FDB8F2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rca de verificación"/>
        </a:ext>
      </dgm:extLst>
    </dgm:pt>
    <dgm:pt modelId="{2EF08552-6B91-45CA-9B4F-4AD5F9ECB306}" type="pres">
      <dgm:prSet presAssocID="{28425B8C-ADB1-4A31-8AB9-8EC307FDB8F2}" presName="spaceRect" presStyleCnt="0"/>
      <dgm:spPr/>
    </dgm:pt>
    <dgm:pt modelId="{9247D2B3-DB9D-4686-BDC3-DEA153DAFA94}" type="pres">
      <dgm:prSet presAssocID="{28425B8C-ADB1-4A31-8AB9-8EC307FDB8F2}" presName="textRect" presStyleLbl="revTx" presStyleIdx="2" presStyleCnt="6">
        <dgm:presLayoutVars>
          <dgm:chMax val="1"/>
          <dgm:chPref val="1"/>
        </dgm:presLayoutVars>
      </dgm:prSet>
      <dgm:spPr/>
    </dgm:pt>
    <dgm:pt modelId="{D0A20AEB-EB1F-46EC-9761-0D5C93562F7D}" type="pres">
      <dgm:prSet presAssocID="{DA39DAF5-711D-4DDB-8B81-455B2BEDAFC8}" presName="sibTrans" presStyleCnt="0"/>
      <dgm:spPr/>
    </dgm:pt>
    <dgm:pt modelId="{8E9FD87A-85D8-4BA9-BD2F-00B5942D1EEE}" type="pres">
      <dgm:prSet presAssocID="{2E8C32D8-DCB5-4ACB-AAEC-95EB8D82D911}" presName="compNode" presStyleCnt="0"/>
      <dgm:spPr/>
    </dgm:pt>
    <dgm:pt modelId="{3316DF64-5152-44E9-B3C6-3CCDC000B9AB}" type="pres">
      <dgm:prSet presAssocID="{2E8C32D8-DCB5-4ACB-AAEC-95EB8D82D911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jos"/>
        </a:ext>
      </dgm:extLst>
    </dgm:pt>
    <dgm:pt modelId="{E6349D61-A947-4493-88BB-B6DB90F8D3EE}" type="pres">
      <dgm:prSet presAssocID="{2E8C32D8-DCB5-4ACB-AAEC-95EB8D82D911}" presName="spaceRect" presStyleCnt="0"/>
      <dgm:spPr/>
    </dgm:pt>
    <dgm:pt modelId="{CD3D7BFB-FC60-4BD3-A06A-26419C70C634}" type="pres">
      <dgm:prSet presAssocID="{2E8C32D8-DCB5-4ACB-AAEC-95EB8D82D911}" presName="textRect" presStyleLbl="revTx" presStyleIdx="3" presStyleCnt="6">
        <dgm:presLayoutVars>
          <dgm:chMax val="1"/>
          <dgm:chPref val="1"/>
        </dgm:presLayoutVars>
      </dgm:prSet>
      <dgm:spPr/>
    </dgm:pt>
    <dgm:pt modelId="{5BD5A4BF-45D5-45A3-8F66-0D3727507A62}" type="pres">
      <dgm:prSet presAssocID="{12A144DE-57A4-4D7F-8378-E4030B906443}" presName="sibTrans" presStyleCnt="0"/>
      <dgm:spPr/>
    </dgm:pt>
    <dgm:pt modelId="{C9DF6F63-7A45-4AA5-AFE7-5CA92E60B5D0}" type="pres">
      <dgm:prSet presAssocID="{F5518FBD-04BA-46DB-9B61-E4AE044A3704}" presName="compNode" presStyleCnt="0"/>
      <dgm:spPr/>
    </dgm:pt>
    <dgm:pt modelId="{955A2F80-398F-4429-8AA7-73A5048370A6}" type="pres">
      <dgm:prSet presAssocID="{F5518FBD-04BA-46DB-9B61-E4AE044A3704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Nube"/>
        </a:ext>
      </dgm:extLst>
    </dgm:pt>
    <dgm:pt modelId="{BB1D6FCD-7B82-48F3-ABDD-82C7615922C4}" type="pres">
      <dgm:prSet presAssocID="{F5518FBD-04BA-46DB-9B61-E4AE044A3704}" presName="spaceRect" presStyleCnt="0"/>
      <dgm:spPr/>
    </dgm:pt>
    <dgm:pt modelId="{F1164984-5D68-421F-B008-84DEEBDB59A8}" type="pres">
      <dgm:prSet presAssocID="{F5518FBD-04BA-46DB-9B61-E4AE044A3704}" presName="textRect" presStyleLbl="revTx" presStyleIdx="4" presStyleCnt="6">
        <dgm:presLayoutVars>
          <dgm:chMax val="1"/>
          <dgm:chPref val="1"/>
        </dgm:presLayoutVars>
      </dgm:prSet>
      <dgm:spPr/>
    </dgm:pt>
    <dgm:pt modelId="{33372415-994E-4A90-89DC-E6C511A6A3BB}" type="pres">
      <dgm:prSet presAssocID="{8756FB60-FB77-4A59-9A0A-5A8712A88D6A}" presName="sibTrans" presStyleCnt="0"/>
      <dgm:spPr/>
    </dgm:pt>
    <dgm:pt modelId="{1DC9B2A5-A403-431A-B132-5152A6172D54}" type="pres">
      <dgm:prSet presAssocID="{1D587657-CBF2-4BC3-A2DE-B659D79A240C}" presName="compNode" presStyleCnt="0"/>
      <dgm:spPr/>
    </dgm:pt>
    <dgm:pt modelId="{9975EF9B-C5D7-48E1-8542-01E0424D51AF}" type="pres">
      <dgm:prSet presAssocID="{1D587657-CBF2-4BC3-A2DE-B659D79A240C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ndar"/>
        </a:ext>
      </dgm:extLst>
    </dgm:pt>
    <dgm:pt modelId="{7292F328-AFEF-4EC7-A2F5-EF01457626AD}" type="pres">
      <dgm:prSet presAssocID="{1D587657-CBF2-4BC3-A2DE-B659D79A240C}" presName="spaceRect" presStyleCnt="0"/>
      <dgm:spPr/>
    </dgm:pt>
    <dgm:pt modelId="{CD726F6A-C988-4891-B805-A6DAAABD6B09}" type="pres">
      <dgm:prSet presAssocID="{1D587657-CBF2-4BC3-A2DE-B659D79A240C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379A3103-8920-414E-9921-92C69A4CF539}" type="presOf" srcId="{DDB92670-B63E-4CAD-9252-B60043B5F9A8}" destId="{07344389-9C5E-4990-9F87-E807279E079F}" srcOrd="0" destOrd="0" presId="urn:microsoft.com/office/officeart/2018/2/layout/IconLabelList"/>
    <dgm:cxn modelId="{3ECB902E-ED7A-463E-89CA-2BA45F2A1D0B}" srcId="{DDB92670-B63E-4CAD-9252-B60043B5F9A8}" destId="{2E8C32D8-DCB5-4ACB-AAEC-95EB8D82D911}" srcOrd="3" destOrd="0" parTransId="{96697DA6-E2A7-4646-8BF6-DBD5A9C9C761}" sibTransId="{12A144DE-57A4-4D7F-8378-E4030B906443}"/>
    <dgm:cxn modelId="{FE230832-AD43-46D0-BC33-216366A17F96}" type="presOf" srcId="{1D587657-CBF2-4BC3-A2DE-B659D79A240C}" destId="{CD726F6A-C988-4891-B805-A6DAAABD6B09}" srcOrd="0" destOrd="0" presId="urn:microsoft.com/office/officeart/2018/2/layout/IconLabelList"/>
    <dgm:cxn modelId="{DB759633-BD6D-4E99-8AE1-FD5EDD24FA4C}" type="presOf" srcId="{DEAB0173-6FB2-4419-8A22-9FCB28CB0799}" destId="{DE67A151-50B9-4CB6-B2D5-6D044D6AB820}" srcOrd="0" destOrd="0" presId="urn:microsoft.com/office/officeart/2018/2/layout/IconLabelList"/>
    <dgm:cxn modelId="{F0E8FC3B-0796-479B-9260-F5AAC9D606E1}" srcId="{DDB92670-B63E-4CAD-9252-B60043B5F9A8}" destId="{DEAB0173-6FB2-4419-8A22-9FCB28CB0799}" srcOrd="1" destOrd="0" parTransId="{712F9028-9FCA-4F30-B8C3-3B906BD0E391}" sibTransId="{5CD9361C-B72B-45C9-ACB2-9FEAA433A364}"/>
    <dgm:cxn modelId="{33B13361-C3EF-4135-94A6-8C54A7B148A8}" type="presOf" srcId="{F5518FBD-04BA-46DB-9B61-E4AE044A3704}" destId="{F1164984-5D68-421F-B008-84DEEBDB59A8}" srcOrd="0" destOrd="0" presId="urn:microsoft.com/office/officeart/2018/2/layout/IconLabelList"/>
    <dgm:cxn modelId="{3E85CD64-9642-4E1C-9687-3ABB699B8795}" srcId="{DDB92670-B63E-4CAD-9252-B60043B5F9A8}" destId="{1D587657-CBF2-4BC3-A2DE-B659D79A240C}" srcOrd="5" destOrd="0" parTransId="{A3D2C7AC-E907-4582-88E2-309332AF7063}" sibTransId="{389B4F11-C1D7-4555-AA2C-0716EEC85E57}"/>
    <dgm:cxn modelId="{923C0F52-77AB-4C6F-8A5B-0507FCCDB061}" srcId="{DDB92670-B63E-4CAD-9252-B60043B5F9A8}" destId="{28425B8C-ADB1-4A31-8AB9-8EC307FDB8F2}" srcOrd="2" destOrd="0" parTransId="{AA81B298-EE57-4615-9F46-E52EAF3AC6A0}" sibTransId="{DA39DAF5-711D-4DDB-8B81-455B2BEDAFC8}"/>
    <dgm:cxn modelId="{40102857-C118-4802-B39B-E028C4D81A70}" type="presOf" srcId="{2E8C32D8-DCB5-4ACB-AAEC-95EB8D82D911}" destId="{CD3D7BFB-FC60-4BD3-A06A-26419C70C634}" srcOrd="0" destOrd="0" presId="urn:microsoft.com/office/officeart/2018/2/layout/IconLabelList"/>
    <dgm:cxn modelId="{52335790-12AD-4ECC-85BD-5CAC340D64CB}" srcId="{DDB92670-B63E-4CAD-9252-B60043B5F9A8}" destId="{F5518FBD-04BA-46DB-9B61-E4AE044A3704}" srcOrd="4" destOrd="0" parTransId="{F3044A00-F864-4BA8-84C2-DE0146D7B6CA}" sibTransId="{8756FB60-FB77-4A59-9A0A-5A8712A88D6A}"/>
    <dgm:cxn modelId="{F8DA32A6-F5C6-4B94-AF82-B5AE8A5A629C}" srcId="{DDB92670-B63E-4CAD-9252-B60043B5F9A8}" destId="{085BFA95-F3A8-4F68-88BE-B05349FD1AEB}" srcOrd="0" destOrd="0" parTransId="{D8120BE7-FD33-4E4E-81AA-31BC22C05550}" sibTransId="{8F5DC13B-D9E1-4DAD-832F-A0BB9EA7F849}"/>
    <dgm:cxn modelId="{8D9415C7-5D57-4D98-9BA0-355020760B35}" type="presOf" srcId="{085BFA95-F3A8-4F68-88BE-B05349FD1AEB}" destId="{820C78ED-44C5-43D5-A5AF-EF14A2FA5979}" srcOrd="0" destOrd="0" presId="urn:microsoft.com/office/officeart/2018/2/layout/IconLabelList"/>
    <dgm:cxn modelId="{67EA6FD3-FF55-4007-BB5D-97173BFE55C1}" type="presOf" srcId="{28425B8C-ADB1-4A31-8AB9-8EC307FDB8F2}" destId="{9247D2B3-DB9D-4686-BDC3-DEA153DAFA94}" srcOrd="0" destOrd="0" presId="urn:microsoft.com/office/officeart/2018/2/layout/IconLabelList"/>
    <dgm:cxn modelId="{ABBC46B9-A320-4256-84AC-615919CC930E}" type="presParOf" srcId="{07344389-9C5E-4990-9F87-E807279E079F}" destId="{FE8A3B00-DE3C-4B4B-AFA4-809B4A1EAAA7}" srcOrd="0" destOrd="0" presId="urn:microsoft.com/office/officeart/2018/2/layout/IconLabelList"/>
    <dgm:cxn modelId="{562CEF58-BDB6-4776-B05B-8F1F98F71343}" type="presParOf" srcId="{FE8A3B00-DE3C-4B4B-AFA4-809B4A1EAAA7}" destId="{B317237F-4FCD-48DA-81A4-EB28D0DECE7E}" srcOrd="0" destOrd="0" presId="urn:microsoft.com/office/officeart/2018/2/layout/IconLabelList"/>
    <dgm:cxn modelId="{1EBCB8A2-5A9D-4CB3-84D9-5F120BDD07D4}" type="presParOf" srcId="{FE8A3B00-DE3C-4B4B-AFA4-809B4A1EAAA7}" destId="{4ADE2F7B-4424-4269-934D-1D6105BB9C0A}" srcOrd="1" destOrd="0" presId="urn:microsoft.com/office/officeart/2018/2/layout/IconLabelList"/>
    <dgm:cxn modelId="{00F325B8-A8C6-47B8-82BB-A444E5A84E43}" type="presParOf" srcId="{FE8A3B00-DE3C-4B4B-AFA4-809B4A1EAAA7}" destId="{820C78ED-44C5-43D5-A5AF-EF14A2FA5979}" srcOrd="2" destOrd="0" presId="urn:microsoft.com/office/officeart/2018/2/layout/IconLabelList"/>
    <dgm:cxn modelId="{3694454B-3803-4B0A-9DD9-90AC4423C61A}" type="presParOf" srcId="{07344389-9C5E-4990-9F87-E807279E079F}" destId="{29198FF9-558A-4E64-8580-274A596E8D09}" srcOrd="1" destOrd="0" presId="urn:microsoft.com/office/officeart/2018/2/layout/IconLabelList"/>
    <dgm:cxn modelId="{867D905A-F575-4D13-8352-AD9A89A4183C}" type="presParOf" srcId="{07344389-9C5E-4990-9F87-E807279E079F}" destId="{549D0E9B-B7FF-43DD-BDDA-A5329D9C18B8}" srcOrd="2" destOrd="0" presId="urn:microsoft.com/office/officeart/2018/2/layout/IconLabelList"/>
    <dgm:cxn modelId="{BA309C5B-FA4F-4EA0-9C81-D2C15E420493}" type="presParOf" srcId="{549D0E9B-B7FF-43DD-BDDA-A5329D9C18B8}" destId="{DCBFAF1B-E024-4ED3-9353-40936B8816E1}" srcOrd="0" destOrd="0" presId="urn:microsoft.com/office/officeart/2018/2/layout/IconLabelList"/>
    <dgm:cxn modelId="{8AD4D420-6B6D-4D0B-A538-6C76BADD3DE6}" type="presParOf" srcId="{549D0E9B-B7FF-43DD-BDDA-A5329D9C18B8}" destId="{A774EF57-BC34-44CA-AB4F-FE6802183C0F}" srcOrd="1" destOrd="0" presId="urn:microsoft.com/office/officeart/2018/2/layout/IconLabelList"/>
    <dgm:cxn modelId="{06BBC814-F7CB-4F24-8F8D-6CA202E60AF7}" type="presParOf" srcId="{549D0E9B-B7FF-43DD-BDDA-A5329D9C18B8}" destId="{DE67A151-50B9-4CB6-B2D5-6D044D6AB820}" srcOrd="2" destOrd="0" presId="urn:microsoft.com/office/officeart/2018/2/layout/IconLabelList"/>
    <dgm:cxn modelId="{60B150D3-1A00-451F-9899-9B370CA91D56}" type="presParOf" srcId="{07344389-9C5E-4990-9F87-E807279E079F}" destId="{98315078-A79B-42C9-B8EE-EF31CA9C077F}" srcOrd="3" destOrd="0" presId="urn:microsoft.com/office/officeart/2018/2/layout/IconLabelList"/>
    <dgm:cxn modelId="{139630A4-D1C2-4969-AA55-2A75F723F135}" type="presParOf" srcId="{07344389-9C5E-4990-9F87-E807279E079F}" destId="{97512A44-49E5-4042-906E-E3FF8662279D}" srcOrd="4" destOrd="0" presId="urn:microsoft.com/office/officeart/2018/2/layout/IconLabelList"/>
    <dgm:cxn modelId="{91203179-E450-463C-936A-77AFFBA0B97F}" type="presParOf" srcId="{97512A44-49E5-4042-906E-E3FF8662279D}" destId="{91B11149-6A35-4858-AAD6-DB4D324EF07D}" srcOrd="0" destOrd="0" presId="urn:microsoft.com/office/officeart/2018/2/layout/IconLabelList"/>
    <dgm:cxn modelId="{96F8B6FD-C161-4A8E-9639-54B241548C58}" type="presParOf" srcId="{97512A44-49E5-4042-906E-E3FF8662279D}" destId="{2EF08552-6B91-45CA-9B4F-4AD5F9ECB306}" srcOrd="1" destOrd="0" presId="urn:microsoft.com/office/officeart/2018/2/layout/IconLabelList"/>
    <dgm:cxn modelId="{5749E221-A6DA-46AC-9CD1-853DD546627E}" type="presParOf" srcId="{97512A44-49E5-4042-906E-E3FF8662279D}" destId="{9247D2B3-DB9D-4686-BDC3-DEA153DAFA94}" srcOrd="2" destOrd="0" presId="urn:microsoft.com/office/officeart/2018/2/layout/IconLabelList"/>
    <dgm:cxn modelId="{7DD0A9B0-0D2E-4EE5-BF5B-AFB20B6A1EBA}" type="presParOf" srcId="{07344389-9C5E-4990-9F87-E807279E079F}" destId="{D0A20AEB-EB1F-46EC-9761-0D5C93562F7D}" srcOrd="5" destOrd="0" presId="urn:microsoft.com/office/officeart/2018/2/layout/IconLabelList"/>
    <dgm:cxn modelId="{B072C11C-83E8-434C-BC2A-CF0F9ECE54C1}" type="presParOf" srcId="{07344389-9C5E-4990-9F87-E807279E079F}" destId="{8E9FD87A-85D8-4BA9-BD2F-00B5942D1EEE}" srcOrd="6" destOrd="0" presId="urn:microsoft.com/office/officeart/2018/2/layout/IconLabelList"/>
    <dgm:cxn modelId="{4ACE2E55-845E-46BB-8D92-415F731A4F3E}" type="presParOf" srcId="{8E9FD87A-85D8-4BA9-BD2F-00B5942D1EEE}" destId="{3316DF64-5152-44E9-B3C6-3CCDC000B9AB}" srcOrd="0" destOrd="0" presId="urn:microsoft.com/office/officeart/2018/2/layout/IconLabelList"/>
    <dgm:cxn modelId="{FC51C206-0002-4ED7-BAA7-93434481AF59}" type="presParOf" srcId="{8E9FD87A-85D8-4BA9-BD2F-00B5942D1EEE}" destId="{E6349D61-A947-4493-88BB-B6DB90F8D3EE}" srcOrd="1" destOrd="0" presId="urn:microsoft.com/office/officeart/2018/2/layout/IconLabelList"/>
    <dgm:cxn modelId="{0B7BFC6C-32FF-40AD-A48C-EA57BEECF72D}" type="presParOf" srcId="{8E9FD87A-85D8-4BA9-BD2F-00B5942D1EEE}" destId="{CD3D7BFB-FC60-4BD3-A06A-26419C70C634}" srcOrd="2" destOrd="0" presId="urn:microsoft.com/office/officeart/2018/2/layout/IconLabelList"/>
    <dgm:cxn modelId="{A8F9C0B7-6B7E-48B1-8005-4A87C4E8AFEB}" type="presParOf" srcId="{07344389-9C5E-4990-9F87-E807279E079F}" destId="{5BD5A4BF-45D5-45A3-8F66-0D3727507A62}" srcOrd="7" destOrd="0" presId="urn:microsoft.com/office/officeart/2018/2/layout/IconLabelList"/>
    <dgm:cxn modelId="{FCE9829C-2D12-40CD-AA1D-7664401FEF62}" type="presParOf" srcId="{07344389-9C5E-4990-9F87-E807279E079F}" destId="{C9DF6F63-7A45-4AA5-AFE7-5CA92E60B5D0}" srcOrd="8" destOrd="0" presId="urn:microsoft.com/office/officeart/2018/2/layout/IconLabelList"/>
    <dgm:cxn modelId="{3DCFEA95-CB99-4CFE-B15D-E671CF43D493}" type="presParOf" srcId="{C9DF6F63-7A45-4AA5-AFE7-5CA92E60B5D0}" destId="{955A2F80-398F-4429-8AA7-73A5048370A6}" srcOrd="0" destOrd="0" presId="urn:microsoft.com/office/officeart/2018/2/layout/IconLabelList"/>
    <dgm:cxn modelId="{B9EF508D-FDF2-4BA8-A1F7-2F69636E5D81}" type="presParOf" srcId="{C9DF6F63-7A45-4AA5-AFE7-5CA92E60B5D0}" destId="{BB1D6FCD-7B82-48F3-ABDD-82C7615922C4}" srcOrd="1" destOrd="0" presId="urn:microsoft.com/office/officeart/2018/2/layout/IconLabelList"/>
    <dgm:cxn modelId="{3940B639-E71D-4189-9D06-E1C4CD9291DD}" type="presParOf" srcId="{C9DF6F63-7A45-4AA5-AFE7-5CA92E60B5D0}" destId="{F1164984-5D68-421F-B008-84DEEBDB59A8}" srcOrd="2" destOrd="0" presId="urn:microsoft.com/office/officeart/2018/2/layout/IconLabelList"/>
    <dgm:cxn modelId="{5F72FB65-197A-4E06-BF65-AC69209BD535}" type="presParOf" srcId="{07344389-9C5E-4990-9F87-E807279E079F}" destId="{33372415-994E-4A90-89DC-E6C511A6A3BB}" srcOrd="9" destOrd="0" presId="urn:microsoft.com/office/officeart/2018/2/layout/IconLabelList"/>
    <dgm:cxn modelId="{2FFEA37F-6D17-48CF-8F46-0CA25A094AED}" type="presParOf" srcId="{07344389-9C5E-4990-9F87-E807279E079F}" destId="{1DC9B2A5-A403-431A-B132-5152A6172D54}" srcOrd="10" destOrd="0" presId="urn:microsoft.com/office/officeart/2018/2/layout/IconLabelList"/>
    <dgm:cxn modelId="{18C6817C-8FE2-48C0-9B4A-0C8F522E842A}" type="presParOf" srcId="{1DC9B2A5-A403-431A-B132-5152A6172D54}" destId="{9975EF9B-C5D7-48E1-8542-01E0424D51AF}" srcOrd="0" destOrd="0" presId="urn:microsoft.com/office/officeart/2018/2/layout/IconLabelList"/>
    <dgm:cxn modelId="{D05164DC-99C4-43C7-BCD1-DD4834309A50}" type="presParOf" srcId="{1DC9B2A5-A403-431A-B132-5152A6172D54}" destId="{7292F328-AFEF-4EC7-A2F5-EF01457626AD}" srcOrd="1" destOrd="0" presId="urn:microsoft.com/office/officeart/2018/2/layout/IconLabelList"/>
    <dgm:cxn modelId="{7F0B31D7-9639-46FE-873A-19558006E375}" type="presParOf" srcId="{1DC9B2A5-A403-431A-B132-5152A6172D54}" destId="{CD726F6A-C988-4891-B805-A6DAAABD6B09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13DCCE9-0F33-4409-9A4F-0D44746AA54B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coloredtext_colorful1" csCatId="colorful" phldr="1"/>
      <dgm:spPr/>
      <dgm:t>
        <a:bodyPr/>
        <a:lstStyle/>
        <a:p>
          <a:endParaRPr lang="en-US"/>
        </a:p>
      </dgm:t>
    </dgm:pt>
    <dgm:pt modelId="{99A3EFAD-AC01-4FA0-A001-CD0FE72D2238}">
      <dgm:prSet/>
      <dgm:spPr/>
      <dgm:t>
        <a:bodyPr/>
        <a:lstStyle/>
        <a:p>
          <a:pPr>
            <a:defRPr cap="all"/>
          </a:pPr>
          <a:r>
            <a:rPr lang="en-US" b="0" i="0" baseline="0"/>
            <a:t>ETL y features en src/etl.py + notebooks</a:t>
          </a:r>
          <a:endParaRPr lang="en-US"/>
        </a:p>
      </dgm:t>
    </dgm:pt>
    <dgm:pt modelId="{AECFF74B-0D32-4D01-A75E-A0D9452DEADB}" type="parTrans" cxnId="{33DFA79A-8663-42F4-9D50-6A78E5E225EA}">
      <dgm:prSet/>
      <dgm:spPr/>
      <dgm:t>
        <a:bodyPr/>
        <a:lstStyle/>
        <a:p>
          <a:endParaRPr lang="en-US"/>
        </a:p>
      </dgm:t>
    </dgm:pt>
    <dgm:pt modelId="{78A8E65B-95ED-4B13-BF2A-84817E2AF78C}" type="sibTrans" cxnId="{33DFA79A-8663-42F4-9D50-6A78E5E225EA}">
      <dgm:prSet/>
      <dgm:spPr/>
      <dgm:t>
        <a:bodyPr/>
        <a:lstStyle/>
        <a:p>
          <a:endParaRPr lang="en-US"/>
        </a:p>
      </dgm:t>
    </dgm:pt>
    <dgm:pt modelId="{B4C98979-927A-4756-AD3D-3A2AFC6C97B0}">
      <dgm:prSet/>
      <dgm:spPr/>
      <dgm:t>
        <a:bodyPr/>
        <a:lstStyle/>
        <a:p>
          <a:pPr>
            <a:defRPr cap="all"/>
          </a:pPr>
          <a:r>
            <a:rPr lang="en-US" b="0" i="0" baseline="0"/>
            <a:t>Modelado y validación con scikit-learn</a:t>
          </a:r>
          <a:endParaRPr lang="en-US"/>
        </a:p>
      </dgm:t>
    </dgm:pt>
    <dgm:pt modelId="{71F37FDA-9FFA-46DC-9AA6-40206B6AB7E4}" type="parTrans" cxnId="{360B5E49-AE34-4C44-85B5-0C7937458A93}">
      <dgm:prSet/>
      <dgm:spPr/>
      <dgm:t>
        <a:bodyPr/>
        <a:lstStyle/>
        <a:p>
          <a:endParaRPr lang="en-US"/>
        </a:p>
      </dgm:t>
    </dgm:pt>
    <dgm:pt modelId="{2A7BBE3D-E36B-49C9-B22A-826266FD4FD3}" type="sibTrans" cxnId="{360B5E49-AE34-4C44-85B5-0C7937458A93}">
      <dgm:prSet/>
      <dgm:spPr/>
      <dgm:t>
        <a:bodyPr/>
        <a:lstStyle/>
        <a:p>
          <a:endParaRPr lang="en-US"/>
        </a:p>
      </dgm:t>
    </dgm:pt>
    <dgm:pt modelId="{9B60D50A-37A3-46B2-8872-522DA3612DC5}">
      <dgm:prSet/>
      <dgm:spPr/>
      <dgm:t>
        <a:bodyPr/>
        <a:lstStyle/>
        <a:p>
          <a:pPr>
            <a:defRPr cap="all"/>
          </a:pPr>
          <a:r>
            <a:rPr lang="en-US" b="0" i="0" baseline="0"/>
            <a:t>Serialización del modelo (joblib)</a:t>
          </a:r>
          <a:endParaRPr lang="en-US"/>
        </a:p>
      </dgm:t>
    </dgm:pt>
    <dgm:pt modelId="{FE701599-6DC0-4BC8-83E4-11E0CC27DA7E}" type="parTrans" cxnId="{E17AB09A-E994-447B-8F2F-8CC5A1E8B67C}">
      <dgm:prSet/>
      <dgm:spPr/>
      <dgm:t>
        <a:bodyPr/>
        <a:lstStyle/>
        <a:p>
          <a:endParaRPr lang="en-US"/>
        </a:p>
      </dgm:t>
    </dgm:pt>
    <dgm:pt modelId="{CEC22A7A-96EE-4141-B44F-BB04A11BCD2D}" type="sibTrans" cxnId="{E17AB09A-E994-447B-8F2F-8CC5A1E8B67C}">
      <dgm:prSet/>
      <dgm:spPr/>
      <dgm:t>
        <a:bodyPr/>
        <a:lstStyle/>
        <a:p>
          <a:endParaRPr lang="en-US"/>
        </a:p>
      </dgm:t>
    </dgm:pt>
    <dgm:pt modelId="{7FFAF644-081C-4633-A103-B0A0F0B5B52F}">
      <dgm:prSet/>
      <dgm:spPr/>
      <dgm:t>
        <a:bodyPr/>
        <a:lstStyle/>
        <a:p>
          <a:pPr>
            <a:defRPr cap="all"/>
          </a:pPr>
          <a:r>
            <a:rPr lang="en-US" b="0" i="0" baseline="0"/>
            <a:t>App interactiva en Dash (src/app.py)</a:t>
          </a:r>
          <a:endParaRPr lang="en-US"/>
        </a:p>
      </dgm:t>
    </dgm:pt>
    <dgm:pt modelId="{1B5CC0AC-01C9-4B4E-AD01-E092922EBA42}" type="parTrans" cxnId="{0908E5F2-5644-4023-ADCE-54EB656A9320}">
      <dgm:prSet/>
      <dgm:spPr/>
      <dgm:t>
        <a:bodyPr/>
        <a:lstStyle/>
        <a:p>
          <a:endParaRPr lang="en-US"/>
        </a:p>
      </dgm:t>
    </dgm:pt>
    <dgm:pt modelId="{0C30C3A7-3BF4-4D15-B96E-DB23083CF855}" type="sibTrans" cxnId="{0908E5F2-5644-4023-ADCE-54EB656A9320}">
      <dgm:prSet/>
      <dgm:spPr/>
      <dgm:t>
        <a:bodyPr/>
        <a:lstStyle/>
        <a:p>
          <a:endParaRPr lang="en-US"/>
        </a:p>
      </dgm:t>
    </dgm:pt>
    <dgm:pt modelId="{9D493E92-481D-4F1A-BA48-5C34D04A9A13}">
      <dgm:prSet/>
      <dgm:spPr/>
      <dgm:t>
        <a:bodyPr/>
        <a:lstStyle/>
        <a:p>
          <a:pPr>
            <a:defRPr cap="all"/>
          </a:pPr>
          <a:r>
            <a:rPr lang="en-US" b="0" i="0" baseline="0"/>
            <a:t>Despliegue en Render (Python + gunicorn)</a:t>
          </a:r>
          <a:endParaRPr lang="en-US"/>
        </a:p>
      </dgm:t>
    </dgm:pt>
    <dgm:pt modelId="{7BD5C384-E6EB-47FE-9FD2-68C7126EFE97}" type="parTrans" cxnId="{43B87BF4-8899-4808-A24B-BC684D396B3F}">
      <dgm:prSet/>
      <dgm:spPr/>
      <dgm:t>
        <a:bodyPr/>
        <a:lstStyle/>
        <a:p>
          <a:endParaRPr lang="en-US"/>
        </a:p>
      </dgm:t>
    </dgm:pt>
    <dgm:pt modelId="{408226ED-F5B9-43F2-8E7B-077E20359FBC}" type="sibTrans" cxnId="{43B87BF4-8899-4808-A24B-BC684D396B3F}">
      <dgm:prSet/>
      <dgm:spPr/>
      <dgm:t>
        <a:bodyPr/>
        <a:lstStyle/>
        <a:p>
          <a:endParaRPr lang="en-US"/>
        </a:p>
      </dgm:t>
    </dgm:pt>
    <dgm:pt modelId="{BC88ADFF-74D1-458F-A5EF-77B8E002BDFB}" type="pres">
      <dgm:prSet presAssocID="{213DCCE9-0F33-4409-9A4F-0D44746AA54B}" presName="root" presStyleCnt="0">
        <dgm:presLayoutVars>
          <dgm:dir/>
          <dgm:resizeHandles val="exact"/>
        </dgm:presLayoutVars>
      </dgm:prSet>
      <dgm:spPr/>
    </dgm:pt>
    <dgm:pt modelId="{DE4C5B7A-7699-4484-BE02-559495951EB4}" type="pres">
      <dgm:prSet presAssocID="{99A3EFAD-AC01-4FA0-A001-CD0FE72D2238}" presName="compNode" presStyleCnt="0"/>
      <dgm:spPr/>
    </dgm:pt>
    <dgm:pt modelId="{5E258E11-2D6A-452D-AA6C-DC79B7F38650}" type="pres">
      <dgm:prSet presAssocID="{99A3EFAD-AC01-4FA0-A001-CD0FE72D2238}" presName="iconBgRect" presStyleLbl="bgShp" presStyleIdx="0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76A6A38D-AE33-4EC6-BC71-2D6CD224F2BD}" type="pres">
      <dgm:prSet presAssocID="{99A3EFAD-AC01-4FA0-A001-CD0FE72D2238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ortátil"/>
        </a:ext>
      </dgm:extLst>
    </dgm:pt>
    <dgm:pt modelId="{0227CE6E-AA76-4520-B7F7-F81700399CC3}" type="pres">
      <dgm:prSet presAssocID="{99A3EFAD-AC01-4FA0-A001-CD0FE72D2238}" presName="spaceRect" presStyleCnt="0"/>
      <dgm:spPr/>
    </dgm:pt>
    <dgm:pt modelId="{5818E3D0-BFE5-4533-B474-2860AF265DB3}" type="pres">
      <dgm:prSet presAssocID="{99A3EFAD-AC01-4FA0-A001-CD0FE72D2238}" presName="textRect" presStyleLbl="revTx" presStyleIdx="0" presStyleCnt="5">
        <dgm:presLayoutVars>
          <dgm:chMax val="1"/>
          <dgm:chPref val="1"/>
        </dgm:presLayoutVars>
      </dgm:prSet>
      <dgm:spPr/>
    </dgm:pt>
    <dgm:pt modelId="{91EF0D98-AF80-444B-99C2-BA3501173644}" type="pres">
      <dgm:prSet presAssocID="{78A8E65B-95ED-4B13-BF2A-84817E2AF78C}" presName="sibTrans" presStyleCnt="0"/>
      <dgm:spPr/>
    </dgm:pt>
    <dgm:pt modelId="{EEA02882-52E0-4FEA-8940-A1D027E787A8}" type="pres">
      <dgm:prSet presAssocID="{B4C98979-927A-4756-AD3D-3A2AFC6C97B0}" presName="compNode" presStyleCnt="0"/>
      <dgm:spPr/>
    </dgm:pt>
    <dgm:pt modelId="{F69347CE-D530-4291-B0D1-F5EB200F494F}" type="pres">
      <dgm:prSet presAssocID="{B4C98979-927A-4756-AD3D-3A2AFC6C97B0}" presName="iconBgRect" presStyleLbl="bgShp" presStyleIdx="1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23558073-D73C-476D-9596-B7A0CF608FCF}" type="pres">
      <dgm:prSet presAssocID="{B4C98979-927A-4756-AD3D-3A2AFC6C97B0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F87875FE-7FF7-4498-92D7-7B1151213A3C}" type="pres">
      <dgm:prSet presAssocID="{B4C98979-927A-4756-AD3D-3A2AFC6C97B0}" presName="spaceRect" presStyleCnt="0"/>
      <dgm:spPr/>
    </dgm:pt>
    <dgm:pt modelId="{1B551F5E-E74A-4BB3-8CD8-55DF7A58B878}" type="pres">
      <dgm:prSet presAssocID="{B4C98979-927A-4756-AD3D-3A2AFC6C97B0}" presName="textRect" presStyleLbl="revTx" presStyleIdx="1" presStyleCnt="5">
        <dgm:presLayoutVars>
          <dgm:chMax val="1"/>
          <dgm:chPref val="1"/>
        </dgm:presLayoutVars>
      </dgm:prSet>
      <dgm:spPr/>
    </dgm:pt>
    <dgm:pt modelId="{72A7B3A2-FBC6-4369-A383-4E8141D040C6}" type="pres">
      <dgm:prSet presAssocID="{2A7BBE3D-E36B-49C9-B22A-826266FD4FD3}" presName="sibTrans" presStyleCnt="0"/>
      <dgm:spPr/>
    </dgm:pt>
    <dgm:pt modelId="{BD3276E7-3648-4546-9EC1-A6D9F0EAE03A}" type="pres">
      <dgm:prSet presAssocID="{9B60D50A-37A3-46B2-8872-522DA3612DC5}" presName="compNode" presStyleCnt="0"/>
      <dgm:spPr/>
    </dgm:pt>
    <dgm:pt modelId="{AAE5960C-F8F6-4F58-BC17-B034191C809C}" type="pres">
      <dgm:prSet presAssocID="{9B60D50A-37A3-46B2-8872-522DA3612DC5}" presName="iconBgRect" presStyleLbl="bgShp" presStyleIdx="2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87B877CF-BC60-43AA-A9AB-D48CEC08BB42}" type="pres">
      <dgm:prSet presAssocID="{9B60D50A-37A3-46B2-8872-522DA3612DC5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iltro"/>
        </a:ext>
      </dgm:extLst>
    </dgm:pt>
    <dgm:pt modelId="{21A59622-86BD-4E10-AB8A-6AA890C1E681}" type="pres">
      <dgm:prSet presAssocID="{9B60D50A-37A3-46B2-8872-522DA3612DC5}" presName="spaceRect" presStyleCnt="0"/>
      <dgm:spPr/>
    </dgm:pt>
    <dgm:pt modelId="{2C09FB67-5960-4C22-95DC-B35012FFC311}" type="pres">
      <dgm:prSet presAssocID="{9B60D50A-37A3-46B2-8872-522DA3612DC5}" presName="textRect" presStyleLbl="revTx" presStyleIdx="2" presStyleCnt="5">
        <dgm:presLayoutVars>
          <dgm:chMax val="1"/>
          <dgm:chPref val="1"/>
        </dgm:presLayoutVars>
      </dgm:prSet>
      <dgm:spPr/>
    </dgm:pt>
    <dgm:pt modelId="{06E291DC-FBBA-42E5-9974-4E7B52C3D66D}" type="pres">
      <dgm:prSet presAssocID="{CEC22A7A-96EE-4141-B44F-BB04A11BCD2D}" presName="sibTrans" presStyleCnt="0"/>
      <dgm:spPr/>
    </dgm:pt>
    <dgm:pt modelId="{DFE462BD-E44C-418B-9683-859E2FBD95DC}" type="pres">
      <dgm:prSet presAssocID="{7FFAF644-081C-4633-A103-B0A0F0B5B52F}" presName="compNode" presStyleCnt="0"/>
      <dgm:spPr/>
    </dgm:pt>
    <dgm:pt modelId="{AA63F2CA-E70E-44A4-A8A8-0F3F3E01E74C}" type="pres">
      <dgm:prSet presAssocID="{7FFAF644-081C-4633-A103-B0A0F0B5B52F}" presName="iconBgRect" presStyleLbl="bgShp" presStyleIdx="3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CD899938-8BD4-463D-BE41-B48576C207D3}" type="pres">
      <dgm:prSet presAssocID="{7FFAF644-081C-4633-A103-B0A0F0B5B52F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mart Phone"/>
        </a:ext>
      </dgm:extLst>
    </dgm:pt>
    <dgm:pt modelId="{36FE080F-B012-44AF-B1CC-E8F3CDF12AC4}" type="pres">
      <dgm:prSet presAssocID="{7FFAF644-081C-4633-A103-B0A0F0B5B52F}" presName="spaceRect" presStyleCnt="0"/>
      <dgm:spPr/>
    </dgm:pt>
    <dgm:pt modelId="{DF9CF79F-4DB4-4180-90CA-F8B727908A54}" type="pres">
      <dgm:prSet presAssocID="{7FFAF644-081C-4633-A103-B0A0F0B5B52F}" presName="textRect" presStyleLbl="revTx" presStyleIdx="3" presStyleCnt="5">
        <dgm:presLayoutVars>
          <dgm:chMax val="1"/>
          <dgm:chPref val="1"/>
        </dgm:presLayoutVars>
      </dgm:prSet>
      <dgm:spPr/>
    </dgm:pt>
    <dgm:pt modelId="{B8B37796-FC93-4BB7-903E-8C22A7AC7632}" type="pres">
      <dgm:prSet presAssocID="{0C30C3A7-3BF4-4D15-B96E-DB23083CF855}" presName="sibTrans" presStyleCnt="0"/>
      <dgm:spPr/>
    </dgm:pt>
    <dgm:pt modelId="{54D17B86-D4CB-43F9-B400-9A76327D48D3}" type="pres">
      <dgm:prSet presAssocID="{9D493E92-481D-4F1A-BA48-5C34D04A9A13}" presName="compNode" presStyleCnt="0"/>
      <dgm:spPr/>
    </dgm:pt>
    <dgm:pt modelId="{F7C30470-88A4-4756-8822-C30CB71E85E2}" type="pres">
      <dgm:prSet presAssocID="{9D493E92-481D-4F1A-BA48-5C34D04A9A13}" presName="iconBgRect" presStyleLbl="bgShp" presStyleIdx="4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84C9B964-6DF6-41C9-8718-1330573B67E6}" type="pres">
      <dgm:prSet presAssocID="{9D493E92-481D-4F1A-BA48-5C34D04A9A13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ador"/>
        </a:ext>
      </dgm:extLst>
    </dgm:pt>
    <dgm:pt modelId="{9A1CB737-63EB-408F-8FE0-194DFDBF1BF1}" type="pres">
      <dgm:prSet presAssocID="{9D493E92-481D-4F1A-BA48-5C34D04A9A13}" presName="spaceRect" presStyleCnt="0"/>
      <dgm:spPr/>
    </dgm:pt>
    <dgm:pt modelId="{CEF324EC-B98D-475A-9D1F-1DF0D489E63E}" type="pres">
      <dgm:prSet presAssocID="{9D493E92-481D-4F1A-BA48-5C34D04A9A13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1F008209-F226-49B2-9D23-9B2CF0ECE2D1}" type="presOf" srcId="{99A3EFAD-AC01-4FA0-A001-CD0FE72D2238}" destId="{5818E3D0-BFE5-4533-B474-2860AF265DB3}" srcOrd="0" destOrd="0" presId="urn:microsoft.com/office/officeart/2018/5/layout/IconLeafLabelList"/>
    <dgm:cxn modelId="{360B5E49-AE34-4C44-85B5-0C7937458A93}" srcId="{213DCCE9-0F33-4409-9A4F-0D44746AA54B}" destId="{B4C98979-927A-4756-AD3D-3A2AFC6C97B0}" srcOrd="1" destOrd="0" parTransId="{71F37FDA-9FFA-46DC-9AA6-40206B6AB7E4}" sibTransId="{2A7BBE3D-E36B-49C9-B22A-826266FD4FD3}"/>
    <dgm:cxn modelId="{72C01D7C-0DE7-4D2E-A286-159A9134A116}" type="presOf" srcId="{9B60D50A-37A3-46B2-8872-522DA3612DC5}" destId="{2C09FB67-5960-4C22-95DC-B35012FFC311}" srcOrd="0" destOrd="0" presId="urn:microsoft.com/office/officeart/2018/5/layout/IconLeafLabelList"/>
    <dgm:cxn modelId="{33DFA79A-8663-42F4-9D50-6A78E5E225EA}" srcId="{213DCCE9-0F33-4409-9A4F-0D44746AA54B}" destId="{99A3EFAD-AC01-4FA0-A001-CD0FE72D2238}" srcOrd="0" destOrd="0" parTransId="{AECFF74B-0D32-4D01-A75E-A0D9452DEADB}" sibTransId="{78A8E65B-95ED-4B13-BF2A-84817E2AF78C}"/>
    <dgm:cxn modelId="{E17AB09A-E994-447B-8F2F-8CC5A1E8B67C}" srcId="{213DCCE9-0F33-4409-9A4F-0D44746AA54B}" destId="{9B60D50A-37A3-46B2-8872-522DA3612DC5}" srcOrd="2" destOrd="0" parTransId="{FE701599-6DC0-4BC8-83E4-11E0CC27DA7E}" sibTransId="{CEC22A7A-96EE-4141-B44F-BB04A11BCD2D}"/>
    <dgm:cxn modelId="{D04BA7A1-8532-4A60-B948-506676744E24}" type="presOf" srcId="{7FFAF644-081C-4633-A103-B0A0F0B5B52F}" destId="{DF9CF79F-4DB4-4180-90CA-F8B727908A54}" srcOrd="0" destOrd="0" presId="urn:microsoft.com/office/officeart/2018/5/layout/IconLeafLabelList"/>
    <dgm:cxn modelId="{B8ABD2CD-DB72-4170-A6EA-E6CEB8171DA0}" type="presOf" srcId="{213DCCE9-0F33-4409-9A4F-0D44746AA54B}" destId="{BC88ADFF-74D1-458F-A5EF-77B8E002BDFB}" srcOrd="0" destOrd="0" presId="urn:microsoft.com/office/officeart/2018/5/layout/IconLeafLabelList"/>
    <dgm:cxn modelId="{9D240FD7-C973-4A91-85D2-FDC3EDBA9A8E}" type="presOf" srcId="{B4C98979-927A-4756-AD3D-3A2AFC6C97B0}" destId="{1B551F5E-E74A-4BB3-8CD8-55DF7A58B878}" srcOrd="0" destOrd="0" presId="urn:microsoft.com/office/officeart/2018/5/layout/IconLeafLabelList"/>
    <dgm:cxn modelId="{0908E5F2-5644-4023-ADCE-54EB656A9320}" srcId="{213DCCE9-0F33-4409-9A4F-0D44746AA54B}" destId="{7FFAF644-081C-4633-A103-B0A0F0B5B52F}" srcOrd="3" destOrd="0" parTransId="{1B5CC0AC-01C9-4B4E-AD01-E092922EBA42}" sibTransId="{0C30C3A7-3BF4-4D15-B96E-DB23083CF855}"/>
    <dgm:cxn modelId="{43B87BF4-8899-4808-A24B-BC684D396B3F}" srcId="{213DCCE9-0F33-4409-9A4F-0D44746AA54B}" destId="{9D493E92-481D-4F1A-BA48-5C34D04A9A13}" srcOrd="4" destOrd="0" parTransId="{7BD5C384-E6EB-47FE-9FD2-68C7126EFE97}" sibTransId="{408226ED-F5B9-43F2-8E7B-077E20359FBC}"/>
    <dgm:cxn modelId="{C14084F6-98F3-41F7-8F87-A057F712C9B3}" type="presOf" srcId="{9D493E92-481D-4F1A-BA48-5C34D04A9A13}" destId="{CEF324EC-B98D-475A-9D1F-1DF0D489E63E}" srcOrd="0" destOrd="0" presId="urn:microsoft.com/office/officeart/2018/5/layout/IconLeafLabelList"/>
    <dgm:cxn modelId="{D9718DC5-24B3-4BCE-A204-89C773AD463F}" type="presParOf" srcId="{BC88ADFF-74D1-458F-A5EF-77B8E002BDFB}" destId="{DE4C5B7A-7699-4484-BE02-559495951EB4}" srcOrd="0" destOrd="0" presId="urn:microsoft.com/office/officeart/2018/5/layout/IconLeafLabelList"/>
    <dgm:cxn modelId="{87A9F875-8A13-45EC-A1B2-4EA897C01B1F}" type="presParOf" srcId="{DE4C5B7A-7699-4484-BE02-559495951EB4}" destId="{5E258E11-2D6A-452D-AA6C-DC79B7F38650}" srcOrd="0" destOrd="0" presId="urn:microsoft.com/office/officeart/2018/5/layout/IconLeafLabelList"/>
    <dgm:cxn modelId="{472474DF-D237-4710-B0F5-0D024726C45D}" type="presParOf" srcId="{DE4C5B7A-7699-4484-BE02-559495951EB4}" destId="{76A6A38D-AE33-4EC6-BC71-2D6CD224F2BD}" srcOrd="1" destOrd="0" presId="urn:microsoft.com/office/officeart/2018/5/layout/IconLeafLabelList"/>
    <dgm:cxn modelId="{2DD5699A-ABBD-4F48-85AD-A4BEDBD41181}" type="presParOf" srcId="{DE4C5B7A-7699-4484-BE02-559495951EB4}" destId="{0227CE6E-AA76-4520-B7F7-F81700399CC3}" srcOrd="2" destOrd="0" presId="urn:microsoft.com/office/officeart/2018/5/layout/IconLeafLabelList"/>
    <dgm:cxn modelId="{1AF41320-A913-4828-B9C6-065759A34BB0}" type="presParOf" srcId="{DE4C5B7A-7699-4484-BE02-559495951EB4}" destId="{5818E3D0-BFE5-4533-B474-2860AF265DB3}" srcOrd="3" destOrd="0" presId="urn:microsoft.com/office/officeart/2018/5/layout/IconLeafLabelList"/>
    <dgm:cxn modelId="{DF47A614-287A-4CF3-9E8A-459649878722}" type="presParOf" srcId="{BC88ADFF-74D1-458F-A5EF-77B8E002BDFB}" destId="{91EF0D98-AF80-444B-99C2-BA3501173644}" srcOrd="1" destOrd="0" presId="urn:microsoft.com/office/officeart/2018/5/layout/IconLeafLabelList"/>
    <dgm:cxn modelId="{1DA18361-2FA6-42C1-8AD3-51B359FB81D5}" type="presParOf" srcId="{BC88ADFF-74D1-458F-A5EF-77B8E002BDFB}" destId="{EEA02882-52E0-4FEA-8940-A1D027E787A8}" srcOrd="2" destOrd="0" presId="urn:microsoft.com/office/officeart/2018/5/layout/IconLeafLabelList"/>
    <dgm:cxn modelId="{5121DEED-CC24-4973-BA2A-0C828D8201D8}" type="presParOf" srcId="{EEA02882-52E0-4FEA-8940-A1D027E787A8}" destId="{F69347CE-D530-4291-B0D1-F5EB200F494F}" srcOrd="0" destOrd="0" presId="urn:microsoft.com/office/officeart/2018/5/layout/IconLeafLabelList"/>
    <dgm:cxn modelId="{A859D86B-222C-460E-BB25-BF0D7A0957D1}" type="presParOf" srcId="{EEA02882-52E0-4FEA-8940-A1D027E787A8}" destId="{23558073-D73C-476D-9596-B7A0CF608FCF}" srcOrd="1" destOrd="0" presId="urn:microsoft.com/office/officeart/2018/5/layout/IconLeafLabelList"/>
    <dgm:cxn modelId="{90F188AC-A27C-41C9-961E-158B46142A8E}" type="presParOf" srcId="{EEA02882-52E0-4FEA-8940-A1D027E787A8}" destId="{F87875FE-7FF7-4498-92D7-7B1151213A3C}" srcOrd="2" destOrd="0" presId="urn:microsoft.com/office/officeart/2018/5/layout/IconLeafLabelList"/>
    <dgm:cxn modelId="{4ECC15C7-AC08-44BB-9367-16E4FDBAAEB4}" type="presParOf" srcId="{EEA02882-52E0-4FEA-8940-A1D027E787A8}" destId="{1B551F5E-E74A-4BB3-8CD8-55DF7A58B878}" srcOrd="3" destOrd="0" presId="urn:microsoft.com/office/officeart/2018/5/layout/IconLeafLabelList"/>
    <dgm:cxn modelId="{14C45073-8DEB-4677-BD88-328D0C3B863C}" type="presParOf" srcId="{BC88ADFF-74D1-458F-A5EF-77B8E002BDFB}" destId="{72A7B3A2-FBC6-4369-A383-4E8141D040C6}" srcOrd="3" destOrd="0" presId="urn:microsoft.com/office/officeart/2018/5/layout/IconLeafLabelList"/>
    <dgm:cxn modelId="{10C869E2-7A67-4D85-A992-7C192467B7BE}" type="presParOf" srcId="{BC88ADFF-74D1-458F-A5EF-77B8E002BDFB}" destId="{BD3276E7-3648-4546-9EC1-A6D9F0EAE03A}" srcOrd="4" destOrd="0" presId="urn:microsoft.com/office/officeart/2018/5/layout/IconLeafLabelList"/>
    <dgm:cxn modelId="{E5BF44F0-6A81-473A-BF1D-21470DE65844}" type="presParOf" srcId="{BD3276E7-3648-4546-9EC1-A6D9F0EAE03A}" destId="{AAE5960C-F8F6-4F58-BC17-B034191C809C}" srcOrd="0" destOrd="0" presId="urn:microsoft.com/office/officeart/2018/5/layout/IconLeafLabelList"/>
    <dgm:cxn modelId="{D39B0EB9-D42E-4F10-A586-ACF9508C5DC9}" type="presParOf" srcId="{BD3276E7-3648-4546-9EC1-A6D9F0EAE03A}" destId="{87B877CF-BC60-43AA-A9AB-D48CEC08BB42}" srcOrd="1" destOrd="0" presId="urn:microsoft.com/office/officeart/2018/5/layout/IconLeafLabelList"/>
    <dgm:cxn modelId="{245CCABE-4C81-4FA2-A737-41C96E6C0CBE}" type="presParOf" srcId="{BD3276E7-3648-4546-9EC1-A6D9F0EAE03A}" destId="{21A59622-86BD-4E10-AB8A-6AA890C1E681}" srcOrd="2" destOrd="0" presId="urn:microsoft.com/office/officeart/2018/5/layout/IconLeafLabelList"/>
    <dgm:cxn modelId="{5596B60C-B1D6-4E1E-9DF8-C3BDF4B1001D}" type="presParOf" srcId="{BD3276E7-3648-4546-9EC1-A6D9F0EAE03A}" destId="{2C09FB67-5960-4C22-95DC-B35012FFC311}" srcOrd="3" destOrd="0" presId="urn:microsoft.com/office/officeart/2018/5/layout/IconLeafLabelList"/>
    <dgm:cxn modelId="{F3559453-ECDE-4EE2-81E5-301EA1392469}" type="presParOf" srcId="{BC88ADFF-74D1-458F-A5EF-77B8E002BDFB}" destId="{06E291DC-FBBA-42E5-9974-4E7B52C3D66D}" srcOrd="5" destOrd="0" presId="urn:microsoft.com/office/officeart/2018/5/layout/IconLeafLabelList"/>
    <dgm:cxn modelId="{465ACFA4-08B3-43B9-860D-285FCEED4A3D}" type="presParOf" srcId="{BC88ADFF-74D1-458F-A5EF-77B8E002BDFB}" destId="{DFE462BD-E44C-418B-9683-859E2FBD95DC}" srcOrd="6" destOrd="0" presId="urn:microsoft.com/office/officeart/2018/5/layout/IconLeafLabelList"/>
    <dgm:cxn modelId="{A6609C4C-5D95-4323-88E2-D285B168AFB3}" type="presParOf" srcId="{DFE462BD-E44C-418B-9683-859E2FBD95DC}" destId="{AA63F2CA-E70E-44A4-A8A8-0F3F3E01E74C}" srcOrd="0" destOrd="0" presId="urn:microsoft.com/office/officeart/2018/5/layout/IconLeafLabelList"/>
    <dgm:cxn modelId="{CCAC23EB-ED73-4F20-8DF3-A9D369C405AD}" type="presParOf" srcId="{DFE462BD-E44C-418B-9683-859E2FBD95DC}" destId="{CD899938-8BD4-463D-BE41-B48576C207D3}" srcOrd="1" destOrd="0" presId="urn:microsoft.com/office/officeart/2018/5/layout/IconLeafLabelList"/>
    <dgm:cxn modelId="{6EE5D2C1-294F-4F6B-B591-FD7A6D32D984}" type="presParOf" srcId="{DFE462BD-E44C-418B-9683-859E2FBD95DC}" destId="{36FE080F-B012-44AF-B1CC-E8F3CDF12AC4}" srcOrd="2" destOrd="0" presId="urn:microsoft.com/office/officeart/2018/5/layout/IconLeafLabelList"/>
    <dgm:cxn modelId="{D3BD1054-78EA-41A2-A45F-13ACD45A115E}" type="presParOf" srcId="{DFE462BD-E44C-418B-9683-859E2FBD95DC}" destId="{DF9CF79F-4DB4-4180-90CA-F8B727908A54}" srcOrd="3" destOrd="0" presId="urn:microsoft.com/office/officeart/2018/5/layout/IconLeafLabelList"/>
    <dgm:cxn modelId="{512E5DD4-5559-4786-A897-5B4EBCA19321}" type="presParOf" srcId="{BC88ADFF-74D1-458F-A5EF-77B8E002BDFB}" destId="{B8B37796-FC93-4BB7-903E-8C22A7AC7632}" srcOrd="7" destOrd="0" presId="urn:microsoft.com/office/officeart/2018/5/layout/IconLeafLabelList"/>
    <dgm:cxn modelId="{F33B1494-836E-44B8-A95A-00E04E195212}" type="presParOf" srcId="{BC88ADFF-74D1-458F-A5EF-77B8E002BDFB}" destId="{54D17B86-D4CB-43F9-B400-9A76327D48D3}" srcOrd="8" destOrd="0" presId="urn:microsoft.com/office/officeart/2018/5/layout/IconLeafLabelList"/>
    <dgm:cxn modelId="{FC0159B5-9EFF-4FE7-B5F9-9187D0B1A339}" type="presParOf" srcId="{54D17B86-D4CB-43F9-B400-9A76327D48D3}" destId="{F7C30470-88A4-4756-8822-C30CB71E85E2}" srcOrd="0" destOrd="0" presId="urn:microsoft.com/office/officeart/2018/5/layout/IconLeafLabelList"/>
    <dgm:cxn modelId="{D18EE773-7EAF-4A4F-AFC8-F999815B1551}" type="presParOf" srcId="{54D17B86-D4CB-43F9-B400-9A76327D48D3}" destId="{84C9B964-6DF6-41C9-8718-1330573B67E6}" srcOrd="1" destOrd="0" presId="urn:microsoft.com/office/officeart/2018/5/layout/IconLeafLabelList"/>
    <dgm:cxn modelId="{F02802CD-4C5E-41E4-B36A-36E1249CF61B}" type="presParOf" srcId="{54D17B86-D4CB-43F9-B400-9A76327D48D3}" destId="{9A1CB737-63EB-408F-8FE0-194DFDBF1BF1}" srcOrd="2" destOrd="0" presId="urn:microsoft.com/office/officeart/2018/5/layout/IconLeafLabelList"/>
    <dgm:cxn modelId="{D7F32A74-40E9-4137-9B0B-227B733C5F40}" type="presParOf" srcId="{54D17B86-D4CB-43F9-B400-9A76327D48D3}" destId="{CEF324EC-B98D-475A-9D1F-1DF0D489E63E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F5B1641-8B2D-4028-B4C5-22452183011C}" type="doc">
      <dgm:prSet loTypeId="urn:microsoft.com/office/officeart/2005/8/layout/hierarchy1" loCatId="hierarchy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31A35031-E107-46A7-B28B-684342A57B96}">
      <dgm:prSet/>
      <dgm:spPr/>
      <dgm:t>
        <a:bodyPr/>
        <a:lstStyle/>
        <a:p>
          <a:r>
            <a:rPr lang="en-US" b="0" i="0" baseline="0" dirty="0"/>
            <a:t>La </a:t>
          </a:r>
          <a:r>
            <a:rPr lang="en-US" b="0" i="0" baseline="0" dirty="0" err="1"/>
            <a:t>validación</a:t>
          </a:r>
          <a:r>
            <a:rPr lang="en-US" b="0" i="0" baseline="0" dirty="0"/>
            <a:t> se </a:t>
          </a:r>
          <a:r>
            <a:rPr lang="en-US" b="0" i="0" baseline="0" dirty="0" err="1"/>
            <a:t>hace</a:t>
          </a:r>
          <a:r>
            <a:rPr lang="en-US" b="0" i="0" baseline="0" dirty="0"/>
            <a:t> con </a:t>
          </a:r>
          <a:r>
            <a:rPr lang="en-US" b="0" i="0" baseline="0" dirty="0" err="1"/>
            <a:t>una</a:t>
          </a:r>
          <a:r>
            <a:rPr lang="en-US" b="0" i="0" baseline="0" dirty="0"/>
            <a:t> </a:t>
          </a:r>
          <a:r>
            <a:rPr lang="en-US" b="1" i="0" baseline="0" dirty="0" err="1"/>
            <a:t>partición</a:t>
          </a:r>
          <a:r>
            <a:rPr lang="en-US" b="1" i="0" baseline="0" dirty="0"/>
            <a:t> temporal</a:t>
          </a:r>
          <a:r>
            <a:rPr lang="en-US" b="0" i="0" baseline="0" dirty="0"/>
            <a:t>: </a:t>
          </a:r>
          <a:r>
            <a:rPr lang="en-US" b="0" i="0" baseline="0" dirty="0" err="1"/>
            <a:t>los</a:t>
          </a:r>
          <a:r>
            <a:rPr lang="en-US" b="0" i="0" baseline="0" dirty="0"/>
            <a:t> </a:t>
          </a:r>
          <a:r>
            <a:rPr lang="en-US" b="0" i="0" baseline="0" dirty="0" err="1"/>
            <a:t>años</a:t>
          </a:r>
          <a:r>
            <a:rPr lang="en-US" b="0" i="0" baseline="0" dirty="0"/>
            <a:t> </a:t>
          </a:r>
          <a:r>
            <a:rPr lang="en-US" b="0" i="0" baseline="0" dirty="0" err="1"/>
            <a:t>más</a:t>
          </a:r>
          <a:r>
            <a:rPr lang="en-US" b="0" i="0" baseline="0" dirty="0"/>
            <a:t> </a:t>
          </a:r>
          <a:r>
            <a:rPr lang="en-US" b="0" i="0" baseline="0" dirty="0" err="1"/>
            <a:t>antiguos</a:t>
          </a:r>
          <a:r>
            <a:rPr lang="en-US" b="0" i="0" baseline="0" dirty="0"/>
            <a:t> se </a:t>
          </a:r>
          <a:r>
            <a:rPr lang="en-US" b="0" i="0" baseline="0" dirty="0" err="1"/>
            <a:t>usan</a:t>
          </a:r>
          <a:r>
            <a:rPr lang="en-US" b="0" i="0" baseline="0" dirty="0"/>
            <a:t> para </a:t>
          </a:r>
          <a:r>
            <a:rPr lang="en-US" b="0" i="0" baseline="0" dirty="0" err="1"/>
            <a:t>entrenar</a:t>
          </a:r>
          <a:r>
            <a:rPr lang="en-US" b="0" i="0" baseline="0" dirty="0"/>
            <a:t>, un </a:t>
          </a:r>
          <a:r>
            <a:rPr lang="en-US" b="0" i="0" baseline="0" dirty="0" err="1"/>
            <a:t>año</a:t>
          </a:r>
          <a:r>
            <a:rPr lang="en-US" b="0" i="0" baseline="0" dirty="0"/>
            <a:t> </a:t>
          </a:r>
          <a:r>
            <a:rPr lang="en-US" b="0" i="0" baseline="0" dirty="0" err="1"/>
            <a:t>intermedio</a:t>
          </a:r>
          <a:r>
            <a:rPr lang="en-US" b="0" i="0" baseline="0" dirty="0"/>
            <a:t> se </a:t>
          </a:r>
          <a:r>
            <a:rPr lang="en-US" b="0" i="0" baseline="0" dirty="0" err="1"/>
            <a:t>reserva</a:t>
          </a:r>
          <a:r>
            <a:rPr lang="en-US" b="0" i="0" baseline="0" dirty="0"/>
            <a:t> para </a:t>
          </a:r>
          <a:r>
            <a:rPr lang="en-US" b="0" i="0" baseline="0" dirty="0" err="1"/>
            <a:t>ajustar</a:t>
          </a:r>
          <a:r>
            <a:rPr lang="en-US" b="0" i="0" baseline="0" dirty="0"/>
            <a:t> </a:t>
          </a:r>
          <a:r>
            <a:rPr lang="en-US" b="0" i="0" baseline="0" dirty="0" err="1"/>
            <a:t>hiperparámetros</a:t>
          </a:r>
          <a:r>
            <a:rPr lang="en-US" b="0" i="0" baseline="0" dirty="0"/>
            <a:t> y </a:t>
          </a:r>
          <a:r>
            <a:rPr lang="en-US" b="0" i="0" baseline="0" dirty="0" err="1"/>
            <a:t>el</a:t>
          </a:r>
          <a:r>
            <a:rPr lang="en-US" b="0" i="0" baseline="0" dirty="0"/>
            <a:t> </a:t>
          </a:r>
          <a:r>
            <a:rPr lang="en-US" b="0" i="0" baseline="0" dirty="0" err="1"/>
            <a:t>año</a:t>
          </a:r>
          <a:r>
            <a:rPr lang="en-US" b="0" i="0" baseline="0" dirty="0"/>
            <a:t> </a:t>
          </a:r>
          <a:r>
            <a:rPr lang="en-US" b="0" i="0" baseline="0" dirty="0" err="1"/>
            <a:t>más</a:t>
          </a:r>
          <a:r>
            <a:rPr lang="en-US" b="0" i="0" baseline="0" dirty="0"/>
            <a:t> </a:t>
          </a:r>
          <a:r>
            <a:rPr lang="en-US" b="0" i="0" baseline="0" dirty="0" err="1"/>
            <a:t>reciente</a:t>
          </a:r>
          <a:r>
            <a:rPr lang="en-US" b="0" i="0" baseline="0" dirty="0"/>
            <a:t> (2024/2025) se </a:t>
          </a:r>
          <a:r>
            <a:rPr lang="en-US" b="0" i="0" baseline="0" dirty="0" err="1"/>
            <a:t>deja</a:t>
          </a:r>
          <a:r>
            <a:rPr lang="en-US" b="0" i="0" baseline="0" dirty="0"/>
            <a:t> </a:t>
          </a:r>
          <a:r>
            <a:rPr lang="en-US" b="0" i="0" baseline="0" dirty="0" err="1"/>
            <a:t>como</a:t>
          </a:r>
          <a:r>
            <a:rPr lang="en-US" b="0" i="0" baseline="0" dirty="0"/>
            <a:t> test “</a:t>
          </a:r>
          <a:r>
            <a:rPr lang="en-US" b="0" i="0" baseline="0" dirty="0" err="1"/>
            <a:t>realista</a:t>
          </a:r>
          <a:r>
            <a:rPr lang="en-US" b="0" i="0" baseline="0" dirty="0"/>
            <a:t>”.</a:t>
          </a:r>
          <a:endParaRPr lang="en-US" dirty="0"/>
        </a:p>
      </dgm:t>
    </dgm:pt>
    <dgm:pt modelId="{49632A29-5748-48DD-BBF7-462D85F3BC25}" type="parTrans" cxnId="{CC6BE9AE-BEBB-4F68-B431-3994DF94A9AA}">
      <dgm:prSet/>
      <dgm:spPr/>
      <dgm:t>
        <a:bodyPr/>
        <a:lstStyle/>
        <a:p>
          <a:endParaRPr lang="en-US"/>
        </a:p>
      </dgm:t>
    </dgm:pt>
    <dgm:pt modelId="{49557141-7AF7-4427-9817-BEBFAD16C43E}" type="sibTrans" cxnId="{CC6BE9AE-BEBB-4F68-B431-3994DF94A9AA}">
      <dgm:prSet/>
      <dgm:spPr/>
      <dgm:t>
        <a:bodyPr/>
        <a:lstStyle/>
        <a:p>
          <a:endParaRPr lang="en-US"/>
        </a:p>
      </dgm:t>
    </dgm:pt>
    <dgm:pt modelId="{89FC53E5-8AD0-4120-97E3-21F0CA9CC390}">
      <dgm:prSet/>
      <dgm:spPr/>
      <dgm:t>
        <a:bodyPr/>
        <a:lstStyle/>
        <a:p>
          <a:r>
            <a:rPr lang="en-US" b="0" i="0" baseline="0" dirty="0"/>
            <a:t>Antes de </a:t>
          </a:r>
          <a:r>
            <a:rPr lang="en-US" b="0" i="0" baseline="0" dirty="0" err="1"/>
            <a:t>entrenar</a:t>
          </a:r>
          <a:r>
            <a:rPr lang="en-US" b="0" i="0" baseline="0" dirty="0"/>
            <a:t>, </a:t>
          </a:r>
          <a:r>
            <a:rPr lang="en-US" b="0" i="0" baseline="0" dirty="0" err="1"/>
            <a:t>todos</a:t>
          </a:r>
          <a:r>
            <a:rPr lang="en-US" b="0" i="0" baseline="0" dirty="0"/>
            <a:t> </a:t>
          </a:r>
          <a:r>
            <a:rPr lang="en-US" b="0" i="0" baseline="0" dirty="0" err="1"/>
            <a:t>los</a:t>
          </a:r>
          <a:r>
            <a:rPr lang="en-US" b="0" i="0" baseline="0" dirty="0"/>
            <a:t> </a:t>
          </a:r>
          <a:r>
            <a:rPr lang="en-US" b="0" i="0" baseline="0" dirty="0" err="1"/>
            <a:t>datos</a:t>
          </a:r>
          <a:r>
            <a:rPr lang="en-US" b="0" i="0" baseline="0" dirty="0"/>
            <a:t> </a:t>
          </a:r>
          <a:r>
            <a:rPr lang="en-US" b="0" i="0" baseline="0" dirty="0" err="1"/>
            <a:t>pasan</a:t>
          </a:r>
          <a:r>
            <a:rPr lang="en-US" b="0" i="0" baseline="0" dirty="0"/>
            <a:t> </a:t>
          </a:r>
          <a:r>
            <a:rPr lang="en-US" b="0" i="0" baseline="0" dirty="0" err="1"/>
            <a:t>por</a:t>
          </a:r>
          <a:r>
            <a:rPr lang="en-US" b="0" i="0" baseline="0" dirty="0"/>
            <a:t> un </a:t>
          </a:r>
          <a:r>
            <a:rPr lang="en-US" b="1" i="0" baseline="0" dirty="0" err="1"/>
            <a:t>preprocesado</a:t>
          </a:r>
          <a:r>
            <a:rPr lang="en-US" b="1" i="0" baseline="0" dirty="0"/>
            <a:t> </a:t>
          </a:r>
          <a:r>
            <a:rPr lang="en-US" b="1" i="0" baseline="0" dirty="0" err="1"/>
            <a:t>común</a:t>
          </a:r>
          <a:r>
            <a:rPr lang="en-US" b="0" i="0" baseline="0" dirty="0"/>
            <a:t>: </a:t>
          </a:r>
          <a:r>
            <a:rPr lang="en-US" b="0" i="0" baseline="0" dirty="0" err="1"/>
            <a:t>imputación</a:t>
          </a:r>
          <a:r>
            <a:rPr lang="en-US" b="0" i="0" baseline="0" dirty="0"/>
            <a:t> de </a:t>
          </a:r>
          <a:r>
            <a:rPr lang="en-US" b="0" i="0" baseline="0" dirty="0" err="1"/>
            <a:t>valores</a:t>
          </a:r>
          <a:r>
            <a:rPr lang="en-US" b="0" i="0" baseline="0" dirty="0"/>
            <a:t> </a:t>
          </a:r>
          <a:r>
            <a:rPr lang="en-US" b="0" i="0" baseline="0" dirty="0" err="1"/>
            <a:t>faltantes</a:t>
          </a:r>
          <a:r>
            <a:rPr lang="en-US" b="0" i="0" baseline="0" dirty="0"/>
            <a:t> y </a:t>
          </a:r>
          <a:r>
            <a:rPr lang="en-US" b="0" i="0" baseline="0" dirty="0" err="1"/>
            <a:t>codificación</a:t>
          </a:r>
          <a:r>
            <a:rPr lang="en-US" b="0" i="0" baseline="0" dirty="0"/>
            <a:t> de variables </a:t>
          </a:r>
          <a:r>
            <a:rPr lang="en-US" b="0" i="0" baseline="0" dirty="0" err="1"/>
            <a:t>categóricas</a:t>
          </a:r>
          <a:r>
            <a:rPr lang="en-US" b="0" i="0" baseline="0" dirty="0"/>
            <a:t> </a:t>
          </a:r>
          <a:r>
            <a:rPr lang="en-US" b="0" i="0" baseline="0" dirty="0" err="1"/>
            <a:t>mediante</a:t>
          </a:r>
          <a:r>
            <a:rPr lang="en-US" b="0" i="0" baseline="0" dirty="0"/>
            <a:t> </a:t>
          </a:r>
          <a:r>
            <a:rPr lang="en-US" b="0" i="0" baseline="0" dirty="0" err="1"/>
            <a:t>OneHotEncoder</a:t>
          </a:r>
          <a:r>
            <a:rPr lang="en-US" b="0" i="0" baseline="0" dirty="0"/>
            <a:t>, </a:t>
          </a:r>
          <a:r>
            <a:rPr lang="en-US" b="0" i="0" baseline="0" dirty="0" err="1"/>
            <a:t>orquestado</a:t>
          </a:r>
          <a:r>
            <a:rPr lang="en-US" b="0" i="0" baseline="0" dirty="0"/>
            <a:t> con un </a:t>
          </a:r>
          <a:r>
            <a:rPr lang="en-US" b="0" i="0" baseline="0" dirty="0" err="1"/>
            <a:t>ColumnTransformer</a:t>
          </a:r>
          <a:r>
            <a:rPr lang="en-US" b="0" i="0" baseline="0" dirty="0"/>
            <a:t> de scikit-learn.</a:t>
          </a:r>
          <a:endParaRPr lang="en-US" dirty="0"/>
        </a:p>
      </dgm:t>
    </dgm:pt>
    <dgm:pt modelId="{1A5687EB-1D58-47B8-B4C3-B719D130F83B}" type="parTrans" cxnId="{7885F400-7FEE-4281-B54E-FA44201CE638}">
      <dgm:prSet/>
      <dgm:spPr/>
      <dgm:t>
        <a:bodyPr/>
        <a:lstStyle/>
        <a:p>
          <a:endParaRPr lang="en-US"/>
        </a:p>
      </dgm:t>
    </dgm:pt>
    <dgm:pt modelId="{8C9A9CB4-B1AC-4D10-A148-E42D9F024405}" type="sibTrans" cxnId="{7885F400-7FEE-4281-B54E-FA44201CE638}">
      <dgm:prSet/>
      <dgm:spPr/>
      <dgm:t>
        <a:bodyPr/>
        <a:lstStyle/>
        <a:p>
          <a:endParaRPr lang="en-US"/>
        </a:p>
      </dgm:t>
    </dgm:pt>
    <dgm:pt modelId="{3935BF2F-EBD5-4D50-9801-A484EC4E3A03}">
      <dgm:prSet/>
      <dgm:spPr/>
      <dgm:t>
        <a:bodyPr/>
        <a:lstStyle/>
        <a:p>
          <a:r>
            <a:rPr lang="en-US" b="0" i="0" baseline="0"/>
            <a:t>Sobre este mismo pipeline de preprocesado se prueban diferentes </a:t>
          </a:r>
          <a:r>
            <a:rPr lang="en-US" b="1" i="0" baseline="0"/>
            <a:t>modelos de clasificación</a:t>
          </a:r>
          <a:r>
            <a:rPr lang="en-US" b="0" i="0" baseline="0"/>
            <a:t>: una </a:t>
          </a:r>
          <a:r>
            <a:rPr lang="en-US" b="1" i="0" baseline="0"/>
            <a:t>Regresión Logística</a:t>
          </a:r>
          <a:r>
            <a:rPr lang="en-US" b="0" i="0" baseline="0"/>
            <a:t> con class_weight="balanced" como baseline interpretable,</a:t>
          </a:r>
          <a:r>
            <a:rPr lang="en-US"/>
            <a:t> </a:t>
          </a:r>
          <a:r>
            <a:rPr lang="en-US" b="0" i="0" baseline="0"/>
            <a:t>y un </a:t>
          </a:r>
          <a:r>
            <a:rPr lang="en-US" b="1" i="0" baseline="0"/>
            <a:t>Random Forest</a:t>
          </a:r>
          <a:r>
            <a:rPr lang="en-US" b="0" i="0" baseline="0"/>
            <a:t> (y otros ensambles) para capturar posibles relaciones no lineales entre variables.</a:t>
          </a:r>
          <a:endParaRPr lang="en-US"/>
        </a:p>
      </dgm:t>
    </dgm:pt>
    <dgm:pt modelId="{8C1ECDDE-D3E8-470D-B0AC-28CA53F5E39E}" type="parTrans" cxnId="{AB84C1EA-8B12-4136-A7DD-6F9F699AA0E8}">
      <dgm:prSet/>
      <dgm:spPr/>
      <dgm:t>
        <a:bodyPr/>
        <a:lstStyle/>
        <a:p>
          <a:endParaRPr lang="en-US"/>
        </a:p>
      </dgm:t>
    </dgm:pt>
    <dgm:pt modelId="{535CFE02-DE96-4A89-BF4A-5076602F7A02}" type="sibTrans" cxnId="{AB84C1EA-8B12-4136-A7DD-6F9F699AA0E8}">
      <dgm:prSet/>
      <dgm:spPr/>
      <dgm:t>
        <a:bodyPr/>
        <a:lstStyle/>
        <a:p>
          <a:endParaRPr lang="en-US"/>
        </a:p>
      </dgm:t>
    </dgm:pt>
    <dgm:pt modelId="{74446A83-4EC8-4141-A870-C3E7FA95C05F}" type="pres">
      <dgm:prSet presAssocID="{EF5B1641-8B2D-4028-B4C5-22452183011C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486FC368-A2CF-4F10-A2A5-42542D8C18CC}" type="pres">
      <dgm:prSet presAssocID="{31A35031-E107-46A7-B28B-684342A57B96}" presName="hierRoot1" presStyleCnt="0"/>
      <dgm:spPr/>
    </dgm:pt>
    <dgm:pt modelId="{A23C3549-5D20-4A01-9115-9DDB43545091}" type="pres">
      <dgm:prSet presAssocID="{31A35031-E107-46A7-B28B-684342A57B96}" presName="composite" presStyleCnt="0"/>
      <dgm:spPr/>
    </dgm:pt>
    <dgm:pt modelId="{D40B7A90-4A75-4221-9A59-2AD35E002FD1}" type="pres">
      <dgm:prSet presAssocID="{31A35031-E107-46A7-B28B-684342A57B96}" presName="background" presStyleLbl="node0" presStyleIdx="0" presStyleCnt="3"/>
      <dgm:spPr/>
    </dgm:pt>
    <dgm:pt modelId="{1CE0DD02-A9C1-4D43-AC16-0B81B7D45487}" type="pres">
      <dgm:prSet presAssocID="{31A35031-E107-46A7-B28B-684342A57B96}" presName="text" presStyleLbl="fgAcc0" presStyleIdx="0" presStyleCnt="3">
        <dgm:presLayoutVars>
          <dgm:chPref val="3"/>
        </dgm:presLayoutVars>
      </dgm:prSet>
      <dgm:spPr/>
    </dgm:pt>
    <dgm:pt modelId="{678621DF-07C3-4804-B740-F42BBE7AEF5C}" type="pres">
      <dgm:prSet presAssocID="{31A35031-E107-46A7-B28B-684342A57B96}" presName="hierChild2" presStyleCnt="0"/>
      <dgm:spPr/>
    </dgm:pt>
    <dgm:pt modelId="{2A743E99-6644-4BD3-9C63-A8A8FA57D94E}" type="pres">
      <dgm:prSet presAssocID="{89FC53E5-8AD0-4120-97E3-21F0CA9CC390}" presName="hierRoot1" presStyleCnt="0"/>
      <dgm:spPr/>
    </dgm:pt>
    <dgm:pt modelId="{09DCEA77-FA5C-4E3A-8AC7-624877E94C88}" type="pres">
      <dgm:prSet presAssocID="{89FC53E5-8AD0-4120-97E3-21F0CA9CC390}" presName="composite" presStyleCnt="0"/>
      <dgm:spPr/>
    </dgm:pt>
    <dgm:pt modelId="{E9A1B656-6A07-432B-8DEC-2F121C8CF065}" type="pres">
      <dgm:prSet presAssocID="{89FC53E5-8AD0-4120-97E3-21F0CA9CC390}" presName="background" presStyleLbl="node0" presStyleIdx="1" presStyleCnt="3"/>
      <dgm:spPr/>
    </dgm:pt>
    <dgm:pt modelId="{F030621E-A76D-4AF2-9159-B976CA96EC1C}" type="pres">
      <dgm:prSet presAssocID="{89FC53E5-8AD0-4120-97E3-21F0CA9CC390}" presName="text" presStyleLbl="fgAcc0" presStyleIdx="1" presStyleCnt="3">
        <dgm:presLayoutVars>
          <dgm:chPref val="3"/>
        </dgm:presLayoutVars>
      </dgm:prSet>
      <dgm:spPr/>
    </dgm:pt>
    <dgm:pt modelId="{3A8218FC-A3C8-43A8-A637-9C57423C5D8B}" type="pres">
      <dgm:prSet presAssocID="{89FC53E5-8AD0-4120-97E3-21F0CA9CC390}" presName="hierChild2" presStyleCnt="0"/>
      <dgm:spPr/>
    </dgm:pt>
    <dgm:pt modelId="{9ACF6A8B-E71C-45D6-9B0B-87C3F0FB36B7}" type="pres">
      <dgm:prSet presAssocID="{3935BF2F-EBD5-4D50-9801-A484EC4E3A03}" presName="hierRoot1" presStyleCnt="0"/>
      <dgm:spPr/>
    </dgm:pt>
    <dgm:pt modelId="{91B9D44C-5A61-4304-84FA-19C95834289A}" type="pres">
      <dgm:prSet presAssocID="{3935BF2F-EBD5-4D50-9801-A484EC4E3A03}" presName="composite" presStyleCnt="0"/>
      <dgm:spPr/>
    </dgm:pt>
    <dgm:pt modelId="{B9B8FF6F-844E-40CB-9D4D-6CAC2161F449}" type="pres">
      <dgm:prSet presAssocID="{3935BF2F-EBD5-4D50-9801-A484EC4E3A03}" presName="background" presStyleLbl="node0" presStyleIdx="2" presStyleCnt="3"/>
      <dgm:spPr/>
    </dgm:pt>
    <dgm:pt modelId="{B38221E9-0026-4F3F-A310-5488B95E5004}" type="pres">
      <dgm:prSet presAssocID="{3935BF2F-EBD5-4D50-9801-A484EC4E3A03}" presName="text" presStyleLbl="fgAcc0" presStyleIdx="2" presStyleCnt="3">
        <dgm:presLayoutVars>
          <dgm:chPref val="3"/>
        </dgm:presLayoutVars>
      </dgm:prSet>
      <dgm:spPr/>
    </dgm:pt>
    <dgm:pt modelId="{09EEBE1F-CA81-4108-A0EF-3D0607052544}" type="pres">
      <dgm:prSet presAssocID="{3935BF2F-EBD5-4D50-9801-A484EC4E3A03}" presName="hierChild2" presStyleCnt="0"/>
      <dgm:spPr/>
    </dgm:pt>
  </dgm:ptLst>
  <dgm:cxnLst>
    <dgm:cxn modelId="{7885F400-7FEE-4281-B54E-FA44201CE638}" srcId="{EF5B1641-8B2D-4028-B4C5-22452183011C}" destId="{89FC53E5-8AD0-4120-97E3-21F0CA9CC390}" srcOrd="1" destOrd="0" parTransId="{1A5687EB-1D58-47B8-B4C3-B719D130F83B}" sibTransId="{8C9A9CB4-B1AC-4D10-A148-E42D9F024405}"/>
    <dgm:cxn modelId="{EB4D7650-CEA9-4E33-BD5A-8B332608E1A7}" type="presOf" srcId="{31A35031-E107-46A7-B28B-684342A57B96}" destId="{1CE0DD02-A9C1-4D43-AC16-0B81B7D45487}" srcOrd="0" destOrd="0" presId="urn:microsoft.com/office/officeart/2005/8/layout/hierarchy1"/>
    <dgm:cxn modelId="{31D6DA55-8FFD-4B95-8EDB-B74CE93BEAFA}" type="presOf" srcId="{3935BF2F-EBD5-4D50-9801-A484EC4E3A03}" destId="{B38221E9-0026-4F3F-A310-5488B95E5004}" srcOrd="0" destOrd="0" presId="urn:microsoft.com/office/officeart/2005/8/layout/hierarchy1"/>
    <dgm:cxn modelId="{1D146AA6-EBB8-43DB-8E49-D63C8D659D39}" type="presOf" srcId="{EF5B1641-8B2D-4028-B4C5-22452183011C}" destId="{74446A83-4EC8-4141-A870-C3E7FA95C05F}" srcOrd="0" destOrd="0" presId="urn:microsoft.com/office/officeart/2005/8/layout/hierarchy1"/>
    <dgm:cxn modelId="{CC6BE9AE-BEBB-4F68-B431-3994DF94A9AA}" srcId="{EF5B1641-8B2D-4028-B4C5-22452183011C}" destId="{31A35031-E107-46A7-B28B-684342A57B96}" srcOrd="0" destOrd="0" parTransId="{49632A29-5748-48DD-BBF7-462D85F3BC25}" sibTransId="{49557141-7AF7-4427-9817-BEBFAD16C43E}"/>
    <dgm:cxn modelId="{F91084DD-F072-4E68-AE6C-0530E4FD7F1B}" type="presOf" srcId="{89FC53E5-8AD0-4120-97E3-21F0CA9CC390}" destId="{F030621E-A76D-4AF2-9159-B976CA96EC1C}" srcOrd="0" destOrd="0" presId="urn:microsoft.com/office/officeart/2005/8/layout/hierarchy1"/>
    <dgm:cxn modelId="{AB84C1EA-8B12-4136-A7DD-6F9F699AA0E8}" srcId="{EF5B1641-8B2D-4028-B4C5-22452183011C}" destId="{3935BF2F-EBD5-4D50-9801-A484EC4E3A03}" srcOrd="2" destOrd="0" parTransId="{8C1ECDDE-D3E8-470D-B0AC-28CA53F5E39E}" sibTransId="{535CFE02-DE96-4A89-BF4A-5076602F7A02}"/>
    <dgm:cxn modelId="{3567BFC6-8888-414D-934A-8FEF279F0E8B}" type="presParOf" srcId="{74446A83-4EC8-4141-A870-C3E7FA95C05F}" destId="{486FC368-A2CF-4F10-A2A5-42542D8C18CC}" srcOrd="0" destOrd="0" presId="urn:microsoft.com/office/officeart/2005/8/layout/hierarchy1"/>
    <dgm:cxn modelId="{6A82799C-0A0B-4A4A-A7B0-0F05EE728F45}" type="presParOf" srcId="{486FC368-A2CF-4F10-A2A5-42542D8C18CC}" destId="{A23C3549-5D20-4A01-9115-9DDB43545091}" srcOrd="0" destOrd="0" presId="urn:microsoft.com/office/officeart/2005/8/layout/hierarchy1"/>
    <dgm:cxn modelId="{8FE70DB2-40BF-468D-B311-CCB8A9C97C75}" type="presParOf" srcId="{A23C3549-5D20-4A01-9115-9DDB43545091}" destId="{D40B7A90-4A75-4221-9A59-2AD35E002FD1}" srcOrd="0" destOrd="0" presId="urn:microsoft.com/office/officeart/2005/8/layout/hierarchy1"/>
    <dgm:cxn modelId="{1471645E-0441-414D-BB06-8E4BB7DABD8A}" type="presParOf" srcId="{A23C3549-5D20-4A01-9115-9DDB43545091}" destId="{1CE0DD02-A9C1-4D43-AC16-0B81B7D45487}" srcOrd="1" destOrd="0" presId="urn:microsoft.com/office/officeart/2005/8/layout/hierarchy1"/>
    <dgm:cxn modelId="{72A7838B-72B3-4987-8AFE-5DDF5A64337F}" type="presParOf" srcId="{486FC368-A2CF-4F10-A2A5-42542D8C18CC}" destId="{678621DF-07C3-4804-B740-F42BBE7AEF5C}" srcOrd="1" destOrd="0" presId="urn:microsoft.com/office/officeart/2005/8/layout/hierarchy1"/>
    <dgm:cxn modelId="{D82049C1-CD6D-4011-AE57-71D9DF772FA7}" type="presParOf" srcId="{74446A83-4EC8-4141-A870-C3E7FA95C05F}" destId="{2A743E99-6644-4BD3-9C63-A8A8FA57D94E}" srcOrd="1" destOrd="0" presId="urn:microsoft.com/office/officeart/2005/8/layout/hierarchy1"/>
    <dgm:cxn modelId="{0EC5148D-D75E-412C-A3CF-F25A93047829}" type="presParOf" srcId="{2A743E99-6644-4BD3-9C63-A8A8FA57D94E}" destId="{09DCEA77-FA5C-4E3A-8AC7-624877E94C88}" srcOrd="0" destOrd="0" presId="urn:microsoft.com/office/officeart/2005/8/layout/hierarchy1"/>
    <dgm:cxn modelId="{A5575D55-8975-40FB-ADCA-935DA1C71C63}" type="presParOf" srcId="{09DCEA77-FA5C-4E3A-8AC7-624877E94C88}" destId="{E9A1B656-6A07-432B-8DEC-2F121C8CF065}" srcOrd="0" destOrd="0" presId="urn:microsoft.com/office/officeart/2005/8/layout/hierarchy1"/>
    <dgm:cxn modelId="{147041D6-E82F-41A2-9B35-4ABD0C90B68A}" type="presParOf" srcId="{09DCEA77-FA5C-4E3A-8AC7-624877E94C88}" destId="{F030621E-A76D-4AF2-9159-B976CA96EC1C}" srcOrd="1" destOrd="0" presId="urn:microsoft.com/office/officeart/2005/8/layout/hierarchy1"/>
    <dgm:cxn modelId="{8F6A443C-39FE-47CA-92F2-37FB893B7C4A}" type="presParOf" srcId="{2A743E99-6644-4BD3-9C63-A8A8FA57D94E}" destId="{3A8218FC-A3C8-43A8-A637-9C57423C5D8B}" srcOrd="1" destOrd="0" presId="urn:microsoft.com/office/officeart/2005/8/layout/hierarchy1"/>
    <dgm:cxn modelId="{7DB072A5-AAE0-4CD1-98B2-B80C0D5FC0A0}" type="presParOf" srcId="{74446A83-4EC8-4141-A870-C3E7FA95C05F}" destId="{9ACF6A8B-E71C-45D6-9B0B-87C3F0FB36B7}" srcOrd="2" destOrd="0" presId="urn:microsoft.com/office/officeart/2005/8/layout/hierarchy1"/>
    <dgm:cxn modelId="{692C7552-DE88-4533-8529-B531358951D6}" type="presParOf" srcId="{9ACF6A8B-E71C-45D6-9B0B-87C3F0FB36B7}" destId="{91B9D44C-5A61-4304-84FA-19C95834289A}" srcOrd="0" destOrd="0" presId="urn:microsoft.com/office/officeart/2005/8/layout/hierarchy1"/>
    <dgm:cxn modelId="{22452342-A67A-422C-B183-93AA8DC71C65}" type="presParOf" srcId="{91B9D44C-5A61-4304-84FA-19C95834289A}" destId="{B9B8FF6F-844E-40CB-9D4D-6CAC2161F449}" srcOrd="0" destOrd="0" presId="urn:microsoft.com/office/officeart/2005/8/layout/hierarchy1"/>
    <dgm:cxn modelId="{AB242E5A-EDD1-420C-904A-22DFDFD17D97}" type="presParOf" srcId="{91B9D44C-5A61-4304-84FA-19C95834289A}" destId="{B38221E9-0026-4F3F-A310-5488B95E5004}" srcOrd="1" destOrd="0" presId="urn:microsoft.com/office/officeart/2005/8/layout/hierarchy1"/>
    <dgm:cxn modelId="{1ED2F861-60D9-4AF4-A843-10535E6BD1B8}" type="presParOf" srcId="{9ACF6A8B-E71C-45D6-9B0B-87C3F0FB36B7}" destId="{09EEBE1F-CA81-4108-A0EF-3D0607052544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A49317C-32A5-4801-932F-B2863275A7EF}" type="doc">
      <dgm:prSet loTypeId="urn:microsoft.com/office/officeart/2005/8/layout/vProcess5" loCatId="process" qsTypeId="urn:microsoft.com/office/officeart/2005/8/quickstyle/3d3" qsCatId="3D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63BD9D52-43AE-4461-94A2-7AFFA13E94AB}">
      <dgm:prSet/>
      <dgm:spPr/>
      <dgm:t>
        <a:bodyPr/>
        <a:lstStyle/>
        <a:p>
          <a:r>
            <a:rPr lang="en-US" b="0" i="0" baseline="0"/>
            <a:t>Entrada: perfil + distrito + día + franja + meteo</a:t>
          </a:r>
          <a:endParaRPr lang="en-US"/>
        </a:p>
      </dgm:t>
    </dgm:pt>
    <dgm:pt modelId="{70A411FA-D64B-4ED2-83C5-E89449F5AD99}" type="parTrans" cxnId="{EDEA18F9-4D46-44A4-8604-B124BFC39ECB}">
      <dgm:prSet/>
      <dgm:spPr/>
      <dgm:t>
        <a:bodyPr/>
        <a:lstStyle/>
        <a:p>
          <a:endParaRPr lang="en-US"/>
        </a:p>
      </dgm:t>
    </dgm:pt>
    <dgm:pt modelId="{C6FDA6DE-8E6E-4098-B63B-42B4198D0616}" type="sibTrans" cxnId="{EDEA18F9-4D46-44A4-8604-B124BFC39ECB}">
      <dgm:prSet/>
      <dgm:spPr/>
      <dgm:t>
        <a:bodyPr/>
        <a:lstStyle/>
        <a:p>
          <a:endParaRPr lang="en-US"/>
        </a:p>
      </dgm:t>
    </dgm:pt>
    <dgm:pt modelId="{64F0FE9E-468B-40AE-9EBD-E12C5941F636}">
      <dgm:prSet/>
      <dgm:spPr/>
      <dgm:t>
        <a:bodyPr/>
        <a:lstStyle/>
        <a:p>
          <a:r>
            <a:rPr lang="en-US" b="0" i="0" baseline="0"/>
            <a:t>Paso 1: riesgo en franja actual</a:t>
          </a:r>
          <a:endParaRPr lang="en-US"/>
        </a:p>
      </dgm:t>
    </dgm:pt>
    <dgm:pt modelId="{4F16EF4E-A081-4908-9DAB-354FA9365FDA}" type="parTrans" cxnId="{6833B923-E0D2-439F-8108-7F1541945BA9}">
      <dgm:prSet/>
      <dgm:spPr/>
      <dgm:t>
        <a:bodyPr/>
        <a:lstStyle/>
        <a:p>
          <a:endParaRPr lang="en-US"/>
        </a:p>
      </dgm:t>
    </dgm:pt>
    <dgm:pt modelId="{6EC926F3-982F-4EE3-8169-03179224DF9B}" type="sibTrans" cxnId="{6833B923-E0D2-439F-8108-7F1541945BA9}">
      <dgm:prSet/>
      <dgm:spPr/>
      <dgm:t>
        <a:bodyPr/>
        <a:lstStyle/>
        <a:p>
          <a:endParaRPr lang="en-US"/>
        </a:p>
      </dgm:t>
    </dgm:pt>
    <dgm:pt modelId="{849DA630-4BDD-468C-9EEB-94D6B1907404}">
      <dgm:prSet/>
      <dgm:spPr/>
      <dgm:t>
        <a:bodyPr/>
        <a:lstStyle/>
        <a:p>
          <a:r>
            <a:rPr lang="en-US" b="0" i="0" baseline="0"/>
            <a:t>Paso 2: mismo escenario en todas las franjas posibles</a:t>
          </a:r>
          <a:endParaRPr lang="en-US"/>
        </a:p>
      </dgm:t>
    </dgm:pt>
    <dgm:pt modelId="{CA697C33-7FDA-4E75-8D69-AE0034C11CD5}" type="parTrans" cxnId="{D3238987-F8EB-46BE-9722-E5A1195F3267}">
      <dgm:prSet/>
      <dgm:spPr/>
      <dgm:t>
        <a:bodyPr/>
        <a:lstStyle/>
        <a:p>
          <a:endParaRPr lang="en-US"/>
        </a:p>
      </dgm:t>
    </dgm:pt>
    <dgm:pt modelId="{B04D16B8-2415-4209-AB2C-6EFE4B6AF91B}" type="sibTrans" cxnId="{D3238987-F8EB-46BE-9722-E5A1195F3267}">
      <dgm:prSet/>
      <dgm:spPr/>
      <dgm:t>
        <a:bodyPr/>
        <a:lstStyle/>
        <a:p>
          <a:endParaRPr lang="en-US"/>
        </a:p>
      </dgm:t>
    </dgm:pt>
    <dgm:pt modelId="{9D634D9A-A699-4C3E-BCEC-64DD5B5E5A49}">
      <dgm:prSet/>
      <dgm:spPr/>
      <dgm:t>
        <a:bodyPr/>
        <a:lstStyle/>
        <a:p>
          <a:r>
            <a:rPr lang="en-US" b="0" i="0" baseline="0"/>
            <a:t>Paso 3: ordenar por riesgo y elegir hasta </a:t>
          </a:r>
          <a:r>
            <a:rPr lang="en-US" b="1" i="0" baseline="0"/>
            <a:t>3</a:t>
          </a:r>
          <a:r>
            <a:rPr lang="en-US" b="0" i="0" baseline="0"/>
            <a:t> más seguras</a:t>
          </a:r>
          <a:endParaRPr lang="en-US"/>
        </a:p>
      </dgm:t>
    </dgm:pt>
    <dgm:pt modelId="{F107CF5E-1A37-488E-8CA2-C5531F033811}" type="parTrans" cxnId="{5714DF4C-B942-4E1E-AA65-AE15D027A894}">
      <dgm:prSet/>
      <dgm:spPr/>
      <dgm:t>
        <a:bodyPr/>
        <a:lstStyle/>
        <a:p>
          <a:endParaRPr lang="en-US"/>
        </a:p>
      </dgm:t>
    </dgm:pt>
    <dgm:pt modelId="{088D22F0-A8D7-4017-89C7-95366E82DA56}" type="sibTrans" cxnId="{5714DF4C-B942-4E1E-AA65-AE15D027A894}">
      <dgm:prSet/>
      <dgm:spPr/>
      <dgm:t>
        <a:bodyPr/>
        <a:lstStyle/>
        <a:p>
          <a:endParaRPr lang="en-US"/>
        </a:p>
      </dgm:t>
    </dgm:pt>
    <dgm:pt modelId="{95146987-9707-4758-A6A6-5C962D275D04}">
      <dgm:prSet/>
      <dgm:spPr/>
      <dgm:t>
        <a:bodyPr/>
        <a:lstStyle/>
        <a:p>
          <a:r>
            <a:rPr lang="en-US" b="0" i="0" baseline="0"/>
            <a:t>Etiquetas legibles: 18:00–21:59 (Opción A)</a:t>
          </a:r>
          <a:r>
            <a:rPr lang="en-US"/>
            <a:t>, </a:t>
          </a:r>
          <a:r>
            <a:rPr lang="en-US" b="0" i="0" baseline="0"/>
            <a:t>14:00–17:59 (Opción B)</a:t>
          </a:r>
          <a:endParaRPr lang="en-US"/>
        </a:p>
      </dgm:t>
    </dgm:pt>
    <dgm:pt modelId="{2959B1C3-0974-4814-BAB4-ADF1E5237F4F}" type="parTrans" cxnId="{C9FE46AF-B9E2-4A47-8AC7-846A0E957AF3}">
      <dgm:prSet/>
      <dgm:spPr/>
      <dgm:t>
        <a:bodyPr/>
        <a:lstStyle/>
        <a:p>
          <a:endParaRPr lang="en-US"/>
        </a:p>
      </dgm:t>
    </dgm:pt>
    <dgm:pt modelId="{52D0951D-2D17-4045-89E1-F5A71AF18431}" type="sibTrans" cxnId="{C9FE46AF-B9E2-4A47-8AC7-846A0E957AF3}">
      <dgm:prSet/>
      <dgm:spPr/>
      <dgm:t>
        <a:bodyPr/>
        <a:lstStyle/>
        <a:p>
          <a:endParaRPr lang="en-US"/>
        </a:p>
      </dgm:t>
    </dgm:pt>
    <dgm:pt modelId="{51432A6D-E8C7-4D84-B5DE-7B4AC95D1E68}" type="pres">
      <dgm:prSet presAssocID="{AA49317C-32A5-4801-932F-B2863275A7EF}" presName="outerComposite" presStyleCnt="0">
        <dgm:presLayoutVars>
          <dgm:chMax val="5"/>
          <dgm:dir/>
          <dgm:resizeHandles val="exact"/>
        </dgm:presLayoutVars>
      </dgm:prSet>
      <dgm:spPr/>
    </dgm:pt>
    <dgm:pt modelId="{9A222189-B5CB-4CF3-89C3-33BD815F54A7}" type="pres">
      <dgm:prSet presAssocID="{AA49317C-32A5-4801-932F-B2863275A7EF}" presName="dummyMaxCanvas" presStyleCnt="0">
        <dgm:presLayoutVars/>
      </dgm:prSet>
      <dgm:spPr/>
    </dgm:pt>
    <dgm:pt modelId="{9680F780-3A63-478A-95BD-8D4EDDDB087E}" type="pres">
      <dgm:prSet presAssocID="{AA49317C-32A5-4801-932F-B2863275A7EF}" presName="FiveNodes_1" presStyleLbl="node1" presStyleIdx="0" presStyleCnt="5">
        <dgm:presLayoutVars>
          <dgm:bulletEnabled val="1"/>
        </dgm:presLayoutVars>
      </dgm:prSet>
      <dgm:spPr/>
    </dgm:pt>
    <dgm:pt modelId="{7D4B6574-E506-4762-8AD5-6EC0DA008A15}" type="pres">
      <dgm:prSet presAssocID="{AA49317C-32A5-4801-932F-B2863275A7EF}" presName="FiveNodes_2" presStyleLbl="node1" presStyleIdx="1" presStyleCnt="5">
        <dgm:presLayoutVars>
          <dgm:bulletEnabled val="1"/>
        </dgm:presLayoutVars>
      </dgm:prSet>
      <dgm:spPr/>
    </dgm:pt>
    <dgm:pt modelId="{16C8DB54-F763-41B5-BE15-5FD675B5AA13}" type="pres">
      <dgm:prSet presAssocID="{AA49317C-32A5-4801-932F-B2863275A7EF}" presName="FiveNodes_3" presStyleLbl="node1" presStyleIdx="2" presStyleCnt="5">
        <dgm:presLayoutVars>
          <dgm:bulletEnabled val="1"/>
        </dgm:presLayoutVars>
      </dgm:prSet>
      <dgm:spPr/>
    </dgm:pt>
    <dgm:pt modelId="{7B0CE0CE-D434-4317-89F5-38874162ADF3}" type="pres">
      <dgm:prSet presAssocID="{AA49317C-32A5-4801-932F-B2863275A7EF}" presName="FiveNodes_4" presStyleLbl="node1" presStyleIdx="3" presStyleCnt="5">
        <dgm:presLayoutVars>
          <dgm:bulletEnabled val="1"/>
        </dgm:presLayoutVars>
      </dgm:prSet>
      <dgm:spPr/>
    </dgm:pt>
    <dgm:pt modelId="{D64DDA6F-113A-4F2E-B242-FFC8442D398C}" type="pres">
      <dgm:prSet presAssocID="{AA49317C-32A5-4801-932F-B2863275A7EF}" presName="FiveNodes_5" presStyleLbl="node1" presStyleIdx="4" presStyleCnt="5">
        <dgm:presLayoutVars>
          <dgm:bulletEnabled val="1"/>
        </dgm:presLayoutVars>
      </dgm:prSet>
      <dgm:spPr/>
    </dgm:pt>
    <dgm:pt modelId="{786385F0-7340-4386-BE74-5ABD8A33FF09}" type="pres">
      <dgm:prSet presAssocID="{AA49317C-32A5-4801-932F-B2863275A7EF}" presName="FiveConn_1-2" presStyleLbl="fgAccFollowNode1" presStyleIdx="0" presStyleCnt="4">
        <dgm:presLayoutVars>
          <dgm:bulletEnabled val="1"/>
        </dgm:presLayoutVars>
      </dgm:prSet>
      <dgm:spPr/>
    </dgm:pt>
    <dgm:pt modelId="{E4B53007-61D8-48B0-86F1-78793C3DD7A5}" type="pres">
      <dgm:prSet presAssocID="{AA49317C-32A5-4801-932F-B2863275A7EF}" presName="FiveConn_2-3" presStyleLbl="fgAccFollowNode1" presStyleIdx="1" presStyleCnt="4">
        <dgm:presLayoutVars>
          <dgm:bulletEnabled val="1"/>
        </dgm:presLayoutVars>
      </dgm:prSet>
      <dgm:spPr/>
    </dgm:pt>
    <dgm:pt modelId="{656A35A3-E95C-47B7-9C68-D7F1538C0E76}" type="pres">
      <dgm:prSet presAssocID="{AA49317C-32A5-4801-932F-B2863275A7EF}" presName="FiveConn_3-4" presStyleLbl="fgAccFollowNode1" presStyleIdx="2" presStyleCnt="4">
        <dgm:presLayoutVars>
          <dgm:bulletEnabled val="1"/>
        </dgm:presLayoutVars>
      </dgm:prSet>
      <dgm:spPr/>
    </dgm:pt>
    <dgm:pt modelId="{0FB4994E-F6E1-4E2F-99D5-500443069326}" type="pres">
      <dgm:prSet presAssocID="{AA49317C-32A5-4801-932F-B2863275A7EF}" presName="FiveConn_4-5" presStyleLbl="fgAccFollowNode1" presStyleIdx="3" presStyleCnt="4">
        <dgm:presLayoutVars>
          <dgm:bulletEnabled val="1"/>
        </dgm:presLayoutVars>
      </dgm:prSet>
      <dgm:spPr/>
    </dgm:pt>
    <dgm:pt modelId="{207B4FF0-C438-4B4E-B57C-5B83C545EB0D}" type="pres">
      <dgm:prSet presAssocID="{AA49317C-32A5-4801-932F-B2863275A7EF}" presName="FiveNodes_1_text" presStyleLbl="node1" presStyleIdx="4" presStyleCnt="5">
        <dgm:presLayoutVars>
          <dgm:bulletEnabled val="1"/>
        </dgm:presLayoutVars>
      </dgm:prSet>
      <dgm:spPr/>
    </dgm:pt>
    <dgm:pt modelId="{D06FE434-B298-45E3-8810-5DEB1D494696}" type="pres">
      <dgm:prSet presAssocID="{AA49317C-32A5-4801-932F-B2863275A7EF}" presName="FiveNodes_2_text" presStyleLbl="node1" presStyleIdx="4" presStyleCnt="5">
        <dgm:presLayoutVars>
          <dgm:bulletEnabled val="1"/>
        </dgm:presLayoutVars>
      </dgm:prSet>
      <dgm:spPr/>
    </dgm:pt>
    <dgm:pt modelId="{CEE4BA0D-004B-4495-944E-3A9CB809C00A}" type="pres">
      <dgm:prSet presAssocID="{AA49317C-32A5-4801-932F-B2863275A7EF}" presName="FiveNodes_3_text" presStyleLbl="node1" presStyleIdx="4" presStyleCnt="5">
        <dgm:presLayoutVars>
          <dgm:bulletEnabled val="1"/>
        </dgm:presLayoutVars>
      </dgm:prSet>
      <dgm:spPr/>
    </dgm:pt>
    <dgm:pt modelId="{E1A7E724-F735-48A7-A4DD-5B5D1A689717}" type="pres">
      <dgm:prSet presAssocID="{AA49317C-32A5-4801-932F-B2863275A7EF}" presName="FiveNodes_4_text" presStyleLbl="node1" presStyleIdx="4" presStyleCnt="5">
        <dgm:presLayoutVars>
          <dgm:bulletEnabled val="1"/>
        </dgm:presLayoutVars>
      </dgm:prSet>
      <dgm:spPr/>
    </dgm:pt>
    <dgm:pt modelId="{50C053E1-4EB3-46DF-804D-0331F6DAC128}" type="pres">
      <dgm:prSet presAssocID="{AA49317C-32A5-4801-932F-B2863275A7EF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D6C5E00B-FA0F-4D75-BA04-A73351D5A45F}" type="presOf" srcId="{95146987-9707-4758-A6A6-5C962D275D04}" destId="{D64DDA6F-113A-4F2E-B242-FFC8442D398C}" srcOrd="0" destOrd="0" presId="urn:microsoft.com/office/officeart/2005/8/layout/vProcess5"/>
    <dgm:cxn modelId="{F447BA19-752D-4D2E-BE41-0975CA88B8EB}" type="presOf" srcId="{64F0FE9E-468B-40AE-9EBD-E12C5941F636}" destId="{7D4B6574-E506-4762-8AD5-6EC0DA008A15}" srcOrd="0" destOrd="0" presId="urn:microsoft.com/office/officeart/2005/8/layout/vProcess5"/>
    <dgm:cxn modelId="{6833B923-E0D2-439F-8108-7F1541945BA9}" srcId="{AA49317C-32A5-4801-932F-B2863275A7EF}" destId="{64F0FE9E-468B-40AE-9EBD-E12C5941F636}" srcOrd="1" destOrd="0" parTransId="{4F16EF4E-A081-4908-9DAB-354FA9365FDA}" sibTransId="{6EC926F3-982F-4EE3-8169-03179224DF9B}"/>
    <dgm:cxn modelId="{F3C9EE23-51A0-4887-8BF2-DCE198972289}" type="presOf" srcId="{64F0FE9E-468B-40AE-9EBD-E12C5941F636}" destId="{D06FE434-B298-45E3-8810-5DEB1D494696}" srcOrd="1" destOrd="0" presId="urn:microsoft.com/office/officeart/2005/8/layout/vProcess5"/>
    <dgm:cxn modelId="{9FDE2838-119C-4DB0-BFC9-1A46A12487A9}" type="presOf" srcId="{63BD9D52-43AE-4461-94A2-7AFFA13E94AB}" destId="{9680F780-3A63-478A-95BD-8D4EDDDB087E}" srcOrd="0" destOrd="0" presId="urn:microsoft.com/office/officeart/2005/8/layout/vProcess5"/>
    <dgm:cxn modelId="{948E3040-3120-4DEB-A6DC-3385EEDBEE98}" type="presOf" srcId="{95146987-9707-4758-A6A6-5C962D275D04}" destId="{50C053E1-4EB3-46DF-804D-0331F6DAC128}" srcOrd="1" destOrd="0" presId="urn:microsoft.com/office/officeart/2005/8/layout/vProcess5"/>
    <dgm:cxn modelId="{113FC767-9A6A-4C67-B500-74CAF528C75B}" type="presOf" srcId="{9D634D9A-A699-4C3E-BCEC-64DD5B5E5A49}" destId="{7B0CE0CE-D434-4317-89F5-38874162ADF3}" srcOrd="0" destOrd="0" presId="urn:microsoft.com/office/officeart/2005/8/layout/vProcess5"/>
    <dgm:cxn modelId="{1777D269-9710-4B45-84C3-AF7FBDD04CFE}" type="presOf" srcId="{088D22F0-A8D7-4017-89C7-95366E82DA56}" destId="{0FB4994E-F6E1-4E2F-99D5-500443069326}" srcOrd="0" destOrd="0" presId="urn:microsoft.com/office/officeart/2005/8/layout/vProcess5"/>
    <dgm:cxn modelId="{5714DF4C-B942-4E1E-AA65-AE15D027A894}" srcId="{AA49317C-32A5-4801-932F-B2863275A7EF}" destId="{9D634D9A-A699-4C3E-BCEC-64DD5B5E5A49}" srcOrd="3" destOrd="0" parTransId="{F107CF5E-1A37-488E-8CA2-C5531F033811}" sibTransId="{088D22F0-A8D7-4017-89C7-95366E82DA56}"/>
    <dgm:cxn modelId="{38A24B78-F9FF-4C6B-AB0B-5C0C6FF7A568}" type="presOf" srcId="{9D634D9A-A699-4C3E-BCEC-64DD5B5E5A49}" destId="{E1A7E724-F735-48A7-A4DD-5B5D1A689717}" srcOrd="1" destOrd="0" presId="urn:microsoft.com/office/officeart/2005/8/layout/vProcess5"/>
    <dgm:cxn modelId="{D3238987-F8EB-46BE-9722-E5A1195F3267}" srcId="{AA49317C-32A5-4801-932F-B2863275A7EF}" destId="{849DA630-4BDD-468C-9EEB-94D6B1907404}" srcOrd="2" destOrd="0" parTransId="{CA697C33-7FDA-4E75-8D69-AE0034C11CD5}" sibTransId="{B04D16B8-2415-4209-AB2C-6EFE4B6AF91B}"/>
    <dgm:cxn modelId="{0FB21095-2FDA-43CB-891A-FD4BF25EEC87}" type="presOf" srcId="{849DA630-4BDD-468C-9EEB-94D6B1907404}" destId="{CEE4BA0D-004B-4495-944E-3A9CB809C00A}" srcOrd="1" destOrd="0" presId="urn:microsoft.com/office/officeart/2005/8/layout/vProcess5"/>
    <dgm:cxn modelId="{E07B86A6-33F6-4F09-8E5A-549B197159D7}" type="presOf" srcId="{C6FDA6DE-8E6E-4098-B63B-42B4198D0616}" destId="{786385F0-7340-4386-BE74-5ABD8A33FF09}" srcOrd="0" destOrd="0" presId="urn:microsoft.com/office/officeart/2005/8/layout/vProcess5"/>
    <dgm:cxn modelId="{C9FE46AF-B9E2-4A47-8AC7-846A0E957AF3}" srcId="{AA49317C-32A5-4801-932F-B2863275A7EF}" destId="{95146987-9707-4758-A6A6-5C962D275D04}" srcOrd="4" destOrd="0" parTransId="{2959B1C3-0974-4814-BAB4-ADF1E5237F4F}" sibTransId="{52D0951D-2D17-4045-89E1-F5A71AF18431}"/>
    <dgm:cxn modelId="{141CF9C8-7123-4290-945F-3A8E5DFDB918}" type="presOf" srcId="{6EC926F3-982F-4EE3-8169-03179224DF9B}" destId="{E4B53007-61D8-48B0-86F1-78793C3DD7A5}" srcOrd="0" destOrd="0" presId="urn:microsoft.com/office/officeart/2005/8/layout/vProcess5"/>
    <dgm:cxn modelId="{00182AD1-DD1B-4E0B-93E7-D42149E9D6B7}" type="presOf" srcId="{AA49317C-32A5-4801-932F-B2863275A7EF}" destId="{51432A6D-E8C7-4D84-B5DE-7B4AC95D1E68}" srcOrd="0" destOrd="0" presId="urn:microsoft.com/office/officeart/2005/8/layout/vProcess5"/>
    <dgm:cxn modelId="{A78816DA-B26A-4A59-A297-A4244C4601D8}" type="presOf" srcId="{63BD9D52-43AE-4461-94A2-7AFFA13E94AB}" destId="{207B4FF0-C438-4B4E-B57C-5B83C545EB0D}" srcOrd="1" destOrd="0" presId="urn:microsoft.com/office/officeart/2005/8/layout/vProcess5"/>
    <dgm:cxn modelId="{F5E22BE3-FCA9-4327-B0A0-F77B05909D37}" type="presOf" srcId="{B04D16B8-2415-4209-AB2C-6EFE4B6AF91B}" destId="{656A35A3-E95C-47B7-9C68-D7F1538C0E76}" srcOrd="0" destOrd="0" presId="urn:microsoft.com/office/officeart/2005/8/layout/vProcess5"/>
    <dgm:cxn modelId="{1413CEEE-7536-4A17-BF90-26EF89B14059}" type="presOf" srcId="{849DA630-4BDD-468C-9EEB-94D6B1907404}" destId="{16C8DB54-F763-41B5-BE15-5FD675B5AA13}" srcOrd="0" destOrd="0" presId="urn:microsoft.com/office/officeart/2005/8/layout/vProcess5"/>
    <dgm:cxn modelId="{EDEA18F9-4D46-44A4-8604-B124BFC39ECB}" srcId="{AA49317C-32A5-4801-932F-B2863275A7EF}" destId="{63BD9D52-43AE-4461-94A2-7AFFA13E94AB}" srcOrd="0" destOrd="0" parTransId="{70A411FA-D64B-4ED2-83C5-E89449F5AD99}" sibTransId="{C6FDA6DE-8E6E-4098-B63B-42B4198D0616}"/>
    <dgm:cxn modelId="{38CC3CD5-6931-4C1E-B5A9-F313D657D5F8}" type="presParOf" srcId="{51432A6D-E8C7-4D84-B5DE-7B4AC95D1E68}" destId="{9A222189-B5CB-4CF3-89C3-33BD815F54A7}" srcOrd="0" destOrd="0" presId="urn:microsoft.com/office/officeart/2005/8/layout/vProcess5"/>
    <dgm:cxn modelId="{30F9757A-A6CD-42D8-8AB1-3E7FBF0F83E9}" type="presParOf" srcId="{51432A6D-E8C7-4D84-B5DE-7B4AC95D1E68}" destId="{9680F780-3A63-478A-95BD-8D4EDDDB087E}" srcOrd="1" destOrd="0" presId="urn:microsoft.com/office/officeart/2005/8/layout/vProcess5"/>
    <dgm:cxn modelId="{EC693835-4483-487C-A9F4-A2B4325FA03E}" type="presParOf" srcId="{51432A6D-E8C7-4D84-B5DE-7B4AC95D1E68}" destId="{7D4B6574-E506-4762-8AD5-6EC0DA008A15}" srcOrd="2" destOrd="0" presId="urn:microsoft.com/office/officeart/2005/8/layout/vProcess5"/>
    <dgm:cxn modelId="{0F2BB547-191E-44C8-8729-B762698337D1}" type="presParOf" srcId="{51432A6D-E8C7-4D84-B5DE-7B4AC95D1E68}" destId="{16C8DB54-F763-41B5-BE15-5FD675B5AA13}" srcOrd="3" destOrd="0" presId="urn:microsoft.com/office/officeart/2005/8/layout/vProcess5"/>
    <dgm:cxn modelId="{F9B10C3E-CBA9-459D-BF61-69E8176D9FB7}" type="presParOf" srcId="{51432A6D-E8C7-4D84-B5DE-7B4AC95D1E68}" destId="{7B0CE0CE-D434-4317-89F5-38874162ADF3}" srcOrd="4" destOrd="0" presId="urn:microsoft.com/office/officeart/2005/8/layout/vProcess5"/>
    <dgm:cxn modelId="{9D59339C-96D8-44C8-96D2-22BA0D7A66EE}" type="presParOf" srcId="{51432A6D-E8C7-4D84-B5DE-7B4AC95D1E68}" destId="{D64DDA6F-113A-4F2E-B242-FFC8442D398C}" srcOrd="5" destOrd="0" presId="urn:microsoft.com/office/officeart/2005/8/layout/vProcess5"/>
    <dgm:cxn modelId="{A3B994C0-C99B-4A84-801D-259FCBA3AC32}" type="presParOf" srcId="{51432A6D-E8C7-4D84-B5DE-7B4AC95D1E68}" destId="{786385F0-7340-4386-BE74-5ABD8A33FF09}" srcOrd="6" destOrd="0" presId="urn:microsoft.com/office/officeart/2005/8/layout/vProcess5"/>
    <dgm:cxn modelId="{0D8FE8E9-F4CB-4B80-A753-898F03693C7F}" type="presParOf" srcId="{51432A6D-E8C7-4D84-B5DE-7B4AC95D1E68}" destId="{E4B53007-61D8-48B0-86F1-78793C3DD7A5}" srcOrd="7" destOrd="0" presId="urn:microsoft.com/office/officeart/2005/8/layout/vProcess5"/>
    <dgm:cxn modelId="{4E4DAA22-7F63-469A-B55E-7394894E7D52}" type="presParOf" srcId="{51432A6D-E8C7-4D84-B5DE-7B4AC95D1E68}" destId="{656A35A3-E95C-47B7-9C68-D7F1538C0E76}" srcOrd="8" destOrd="0" presId="urn:microsoft.com/office/officeart/2005/8/layout/vProcess5"/>
    <dgm:cxn modelId="{6EA3FD26-5A7C-4E89-A7FE-DBE217E4E486}" type="presParOf" srcId="{51432A6D-E8C7-4D84-B5DE-7B4AC95D1E68}" destId="{0FB4994E-F6E1-4E2F-99D5-500443069326}" srcOrd="9" destOrd="0" presId="urn:microsoft.com/office/officeart/2005/8/layout/vProcess5"/>
    <dgm:cxn modelId="{B9FD4B89-B4F7-4564-B562-0489C3E49552}" type="presParOf" srcId="{51432A6D-E8C7-4D84-B5DE-7B4AC95D1E68}" destId="{207B4FF0-C438-4B4E-B57C-5B83C545EB0D}" srcOrd="10" destOrd="0" presId="urn:microsoft.com/office/officeart/2005/8/layout/vProcess5"/>
    <dgm:cxn modelId="{EE7824BE-4835-4D43-85DD-C635CCC77253}" type="presParOf" srcId="{51432A6D-E8C7-4D84-B5DE-7B4AC95D1E68}" destId="{D06FE434-B298-45E3-8810-5DEB1D494696}" srcOrd="11" destOrd="0" presId="urn:microsoft.com/office/officeart/2005/8/layout/vProcess5"/>
    <dgm:cxn modelId="{2641A354-D45D-438C-A54A-C09EF81F31F4}" type="presParOf" srcId="{51432A6D-E8C7-4D84-B5DE-7B4AC95D1E68}" destId="{CEE4BA0D-004B-4495-944E-3A9CB809C00A}" srcOrd="12" destOrd="0" presId="urn:microsoft.com/office/officeart/2005/8/layout/vProcess5"/>
    <dgm:cxn modelId="{42108056-5249-450F-91C2-EF79149EE2AE}" type="presParOf" srcId="{51432A6D-E8C7-4D84-B5DE-7B4AC95D1E68}" destId="{E1A7E724-F735-48A7-A4DD-5B5D1A689717}" srcOrd="13" destOrd="0" presId="urn:microsoft.com/office/officeart/2005/8/layout/vProcess5"/>
    <dgm:cxn modelId="{4BA78257-23CA-4D3B-8576-5E9EBD56FE5F}" type="presParOf" srcId="{51432A6D-E8C7-4D84-B5DE-7B4AC95D1E68}" destId="{50C053E1-4EB3-46DF-804D-0331F6DAC128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3DABCD3-BA07-4C3D-A796-C7F649F9D8C2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90022120-981E-480C-8930-70BEB8767D81}">
      <dgm:prSet/>
      <dgm:spPr/>
      <dgm:t>
        <a:bodyPr/>
        <a:lstStyle/>
        <a:p>
          <a:r>
            <a:rPr lang="en-US" b="0" i="0" baseline="0"/>
            <a:t>Ejemplo completo de </a:t>
          </a:r>
          <a:r>
            <a:rPr lang="en-US" b="1" i="0" baseline="0"/>
            <a:t>pipeline de Business Analytics</a:t>
          </a:r>
          <a:r>
            <a:rPr lang="en-US" b="0" i="0" baseline="0"/>
            <a:t>: datos reales → modelo → app → despliegue</a:t>
          </a:r>
          <a:endParaRPr lang="en-US"/>
        </a:p>
      </dgm:t>
    </dgm:pt>
    <dgm:pt modelId="{26E18EFD-518C-4E18-9090-E1E5D1A1F7D0}" type="parTrans" cxnId="{9F8E8F7C-28F8-4DE6-9D3A-7E018BC7EB53}">
      <dgm:prSet/>
      <dgm:spPr/>
      <dgm:t>
        <a:bodyPr/>
        <a:lstStyle/>
        <a:p>
          <a:endParaRPr lang="en-US"/>
        </a:p>
      </dgm:t>
    </dgm:pt>
    <dgm:pt modelId="{27A5EAAF-66DD-4CC3-8B8B-7E0E287262DA}" type="sibTrans" cxnId="{9F8E8F7C-28F8-4DE6-9D3A-7E018BC7EB53}">
      <dgm:prSet/>
      <dgm:spPr/>
      <dgm:t>
        <a:bodyPr/>
        <a:lstStyle/>
        <a:p>
          <a:endParaRPr lang="en-US"/>
        </a:p>
      </dgm:t>
    </dgm:pt>
    <dgm:pt modelId="{15BB0C53-B5DB-4FBF-B775-0BC47A110A92}">
      <dgm:prSet/>
      <dgm:spPr/>
      <dgm:t>
        <a:bodyPr/>
        <a:lstStyle/>
        <a:p>
          <a:r>
            <a:rPr lang="en-US" b="0" i="0" baseline="0"/>
            <a:t>Aprendizaje de ETL en Python y scikit-learn, Dash para visualización interactive</a:t>
          </a:r>
          <a:r>
            <a:rPr lang="en-US"/>
            <a:t> con </a:t>
          </a:r>
          <a:r>
            <a:rPr lang="en-US" b="0" i="0" baseline="0"/>
            <a:t>despliegue en Render con buenas prácticas</a:t>
          </a:r>
          <a:endParaRPr lang="en-US"/>
        </a:p>
      </dgm:t>
    </dgm:pt>
    <dgm:pt modelId="{0771858B-CFFF-46E5-B431-BD2A2462B291}" type="parTrans" cxnId="{426FCDB8-D1AC-4F23-80D5-4EDC5D648B6C}">
      <dgm:prSet/>
      <dgm:spPr/>
      <dgm:t>
        <a:bodyPr/>
        <a:lstStyle/>
        <a:p>
          <a:endParaRPr lang="en-US"/>
        </a:p>
      </dgm:t>
    </dgm:pt>
    <dgm:pt modelId="{13C6A5A2-B0C9-4A91-89B0-30289636D9DA}" type="sibTrans" cxnId="{426FCDB8-D1AC-4F23-80D5-4EDC5D648B6C}">
      <dgm:prSet/>
      <dgm:spPr/>
      <dgm:t>
        <a:bodyPr/>
        <a:lstStyle/>
        <a:p>
          <a:endParaRPr lang="en-US"/>
        </a:p>
      </dgm:t>
    </dgm:pt>
    <dgm:pt modelId="{3933F17A-9F13-4F9C-B13D-56EACED6FAAC}">
      <dgm:prSet/>
      <dgm:spPr/>
      <dgm:t>
        <a:bodyPr/>
        <a:lstStyle/>
        <a:p>
          <a:r>
            <a:rPr lang="en-US" b="0" i="0" baseline="0"/>
            <a:t>MADly Safe como: herramienta educative</a:t>
          </a:r>
          <a:r>
            <a:rPr lang="en-US"/>
            <a:t>, </a:t>
          </a:r>
          <a:r>
            <a:rPr lang="en-US" b="0" i="0" baseline="0"/>
            <a:t>punto de partida para sistemas de apoyo a la decisión en movilidad</a:t>
          </a:r>
          <a:endParaRPr lang="en-US"/>
        </a:p>
      </dgm:t>
    </dgm:pt>
    <dgm:pt modelId="{85CD772C-CAE4-45E5-A22F-C67036420D82}" type="parTrans" cxnId="{AC572F92-3E8B-482C-8B2A-7CB295CAC790}">
      <dgm:prSet/>
      <dgm:spPr/>
      <dgm:t>
        <a:bodyPr/>
        <a:lstStyle/>
        <a:p>
          <a:endParaRPr lang="en-US"/>
        </a:p>
      </dgm:t>
    </dgm:pt>
    <dgm:pt modelId="{97C91E9F-6D46-4381-837C-FFD86682C06A}" type="sibTrans" cxnId="{AC572F92-3E8B-482C-8B2A-7CB295CAC790}">
      <dgm:prSet/>
      <dgm:spPr/>
      <dgm:t>
        <a:bodyPr/>
        <a:lstStyle/>
        <a:p>
          <a:endParaRPr lang="en-US"/>
        </a:p>
      </dgm:t>
    </dgm:pt>
    <dgm:pt modelId="{80CF9F83-6BAA-4915-BCBC-798BF490218B}" type="pres">
      <dgm:prSet presAssocID="{D3DABCD3-BA07-4C3D-A796-C7F649F9D8C2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5564BEF9-E4B2-40A5-99C1-B5B4AAE75825}" type="pres">
      <dgm:prSet presAssocID="{90022120-981E-480C-8930-70BEB8767D81}" presName="hierRoot1" presStyleCnt="0"/>
      <dgm:spPr/>
    </dgm:pt>
    <dgm:pt modelId="{5ED7CA87-7A9C-4709-8883-C8CFAED7F997}" type="pres">
      <dgm:prSet presAssocID="{90022120-981E-480C-8930-70BEB8767D81}" presName="composite" presStyleCnt="0"/>
      <dgm:spPr/>
    </dgm:pt>
    <dgm:pt modelId="{30F92657-345A-441D-8AA9-A12EC24DD7DE}" type="pres">
      <dgm:prSet presAssocID="{90022120-981E-480C-8930-70BEB8767D81}" presName="background" presStyleLbl="node0" presStyleIdx="0" presStyleCnt="3"/>
      <dgm:spPr/>
    </dgm:pt>
    <dgm:pt modelId="{2EF45AC4-93BE-4B3C-B2B7-71D3BBDA0A3A}" type="pres">
      <dgm:prSet presAssocID="{90022120-981E-480C-8930-70BEB8767D81}" presName="text" presStyleLbl="fgAcc0" presStyleIdx="0" presStyleCnt="3">
        <dgm:presLayoutVars>
          <dgm:chPref val="3"/>
        </dgm:presLayoutVars>
      </dgm:prSet>
      <dgm:spPr/>
    </dgm:pt>
    <dgm:pt modelId="{8E67E3A5-2AB4-4771-BFCF-F0A174B0D34D}" type="pres">
      <dgm:prSet presAssocID="{90022120-981E-480C-8930-70BEB8767D81}" presName="hierChild2" presStyleCnt="0"/>
      <dgm:spPr/>
    </dgm:pt>
    <dgm:pt modelId="{544FFDBB-862D-436E-AB62-4893E8A2B547}" type="pres">
      <dgm:prSet presAssocID="{15BB0C53-B5DB-4FBF-B775-0BC47A110A92}" presName="hierRoot1" presStyleCnt="0"/>
      <dgm:spPr/>
    </dgm:pt>
    <dgm:pt modelId="{8AB5FEDE-EDC4-4CBF-BDBC-D62739E33EE3}" type="pres">
      <dgm:prSet presAssocID="{15BB0C53-B5DB-4FBF-B775-0BC47A110A92}" presName="composite" presStyleCnt="0"/>
      <dgm:spPr/>
    </dgm:pt>
    <dgm:pt modelId="{662F7C5A-71A3-4683-BA1C-B7B476BDCD34}" type="pres">
      <dgm:prSet presAssocID="{15BB0C53-B5DB-4FBF-B775-0BC47A110A92}" presName="background" presStyleLbl="node0" presStyleIdx="1" presStyleCnt="3"/>
      <dgm:spPr/>
    </dgm:pt>
    <dgm:pt modelId="{E1EC308E-68F9-4C75-B289-B86437D50460}" type="pres">
      <dgm:prSet presAssocID="{15BB0C53-B5DB-4FBF-B775-0BC47A110A92}" presName="text" presStyleLbl="fgAcc0" presStyleIdx="1" presStyleCnt="3">
        <dgm:presLayoutVars>
          <dgm:chPref val="3"/>
        </dgm:presLayoutVars>
      </dgm:prSet>
      <dgm:spPr/>
    </dgm:pt>
    <dgm:pt modelId="{09C6F9EF-A5EC-4B3E-AA60-815EBDCF5645}" type="pres">
      <dgm:prSet presAssocID="{15BB0C53-B5DB-4FBF-B775-0BC47A110A92}" presName="hierChild2" presStyleCnt="0"/>
      <dgm:spPr/>
    </dgm:pt>
    <dgm:pt modelId="{88955FC9-3153-4B2B-91B8-FD6D0159D480}" type="pres">
      <dgm:prSet presAssocID="{3933F17A-9F13-4F9C-B13D-56EACED6FAAC}" presName="hierRoot1" presStyleCnt="0"/>
      <dgm:spPr/>
    </dgm:pt>
    <dgm:pt modelId="{2CDA8E6E-AA80-4DB7-87E0-05C7D99FC41D}" type="pres">
      <dgm:prSet presAssocID="{3933F17A-9F13-4F9C-B13D-56EACED6FAAC}" presName="composite" presStyleCnt="0"/>
      <dgm:spPr/>
    </dgm:pt>
    <dgm:pt modelId="{8C8EDEB5-E352-4D1E-9A04-F30E3B80E139}" type="pres">
      <dgm:prSet presAssocID="{3933F17A-9F13-4F9C-B13D-56EACED6FAAC}" presName="background" presStyleLbl="node0" presStyleIdx="2" presStyleCnt="3"/>
      <dgm:spPr/>
    </dgm:pt>
    <dgm:pt modelId="{37F61CAD-478B-41C5-8CBF-BE7C2449B058}" type="pres">
      <dgm:prSet presAssocID="{3933F17A-9F13-4F9C-B13D-56EACED6FAAC}" presName="text" presStyleLbl="fgAcc0" presStyleIdx="2" presStyleCnt="3">
        <dgm:presLayoutVars>
          <dgm:chPref val="3"/>
        </dgm:presLayoutVars>
      </dgm:prSet>
      <dgm:spPr/>
    </dgm:pt>
    <dgm:pt modelId="{071E6573-AC78-4EDC-B1BF-3C824C52773F}" type="pres">
      <dgm:prSet presAssocID="{3933F17A-9F13-4F9C-B13D-56EACED6FAAC}" presName="hierChild2" presStyleCnt="0"/>
      <dgm:spPr/>
    </dgm:pt>
  </dgm:ptLst>
  <dgm:cxnLst>
    <dgm:cxn modelId="{8F652329-BF07-4911-AF09-AB13FBBE90BA}" type="presOf" srcId="{D3DABCD3-BA07-4C3D-A796-C7F649F9D8C2}" destId="{80CF9F83-6BAA-4915-BCBC-798BF490218B}" srcOrd="0" destOrd="0" presId="urn:microsoft.com/office/officeart/2005/8/layout/hierarchy1"/>
    <dgm:cxn modelId="{8A45342F-DCF6-4FEF-B41D-23C882E2344E}" type="presOf" srcId="{90022120-981E-480C-8930-70BEB8767D81}" destId="{2EF45AC4-93BE-4B3C-B2B7-71D3BBDA0A3A}" srcOrd="0" destOrd="0" presId="urn:microsoft.com/office/officeart/2005/8/layout/hierarchy1"/>
    <dgm:cxn modelId="{9F8E8F7C-28F8-4DE6-9D3A-7E018BC7EB53}" srcId="{D3DABCD3-BA07-4C3D-A796-C7F649F9D8C2}" destId="{90022120-981E-480C-8930-70BEB8767D81}" srcOrd="0" destOrd="0" parTransId="{26E18EFD-518C-4E18-9090-E1E5D1A1F7D0}" sibTransId="{27A5EAAF-66DD-4CC3-8B8B-7E0E287262DA}"/>
    <dgm:cxn modelId="{AC572F92-3E8B-482C-8B2A-7CB295CAC790}" srcId="{D3DABCD3-BA07-4C3D-A796-C7F649F9D8C2}" destId="{3933F17A-9F13-4F9C-B13D-56EACED6FAAC}" srcOrd="2" destOrd="0" parTransId="{85CD772C-CAE4-45E5-A22F-C67036420D82}" sibTransId="{97C91E9F-6D46-4381-837C-FFD86682C06A}"/>
    <dgm:cxn modelId="{426FCDB8-D1AC-4F23-80D5-4EDC5D648B6C}" srcId="{D3DABCD3-BA07-4C3D-A796-C7F649F9D8C2}" destId="{15BB0C53-B5DB-4FBF-B775-0BC47A110A92}" srcOrd="1" destOrd="0" parTransId="{0771858B-CFFF-46E5-B431-BD2A2462B291}" sibTransId="{13C6A5A2-B0C9-4A91-89B0-30289636D9DA}"/>
    <dgm:cxn modelId="{D5FDB5C2-95E7-498D-9BCC-1AD8D0CF62B6}" type="presOf" srcId="{15BB0C53-B5DB-4FBF-B775-0BC47A110A92}" destId="{E1EC308E-68F9-4C75-B289-B86437D50460}" srcOrd="0" destOrd="0" presId="urn:microsoft.com/office/officeart/2005/8/layout/hierarchy1"/>
    <dgm:cxn modelId="{7A6072D3-8249-4405-A8A5-B5FA7A63719F}" type="presOf" srcId="{3933F17A-9F13-4F9C-B13D-56EACED6FAAC}" destId="{37F61CAD-478B-41C5-8CBF-BE7C2449B058}" srcOrd="0" destOrd="0" presId="urn:microsoft.com/office/officeart/2005/8/layout/hierarchy1"/>
    <dgm:cxn modelId="{0C0B79B7-9F24-4677-A563-CC97543A2169}" type="presParOf" srcId="{80CF9F83-6BAA-4915-BCBC-798BF490218B}" destId="{5564BEF9-E4B2-40A5-99C1-B5B4AAE75825}" srcOrd="0" destOrd="0" presId="urn:microsoft.com/office/officeart/2005/8/layout/hierarchy1"/>
    <dgm:cxn modelId="{A7D60C75-BD09-4235-A669-7570BEF2114D}" type="presParOf" srcId="{5564BEF9-E4B2-40A5-99C1-B5B4AAE75825}" destId="{5ED7CA87-7A9C-4709-8883-C8CFAED7F997}" srcOrd="0" destOrd="0" presId="urn:microsoft.com/office/officeart/2005/8/layout/hierarchy1"/>
    <dgm:cxn modelId="{035262B9-90E1-4AAC-9F37-78F171A601D9}" type="presParOf" srcId="{5ED7CA87-7A9C-4709-8883-C8CFAED7F997}" destId="{30F92657-345A-441D-8AA9-A12EC24DD7DE}" srcOrd="0" destOrd="0" presId="urn:microsoft.com/office/officeart/2005/8/layout/hierarchy1"/>
    <dgm:cxn modelId="{88A1DB51-53FD-4349-A948-64BDA66D25E3}" type="presParOf" srcId="{5ED7CA87-7A9C-4709-8883-C8CFAED7F997}" destId="{2EF45AC4-93BE-4B3C-B2B7-71D3BBDA0A3A}" srcOrd="1" destOrd="0" presId="urn:microsoft.com/office/officeart/2005/8/layout/hierarchy1"/>
    <dgm:cxn modelId="{B309F3DF-99C7-4CD5-A282-0948C4B6FD4D}" type="presParOf" srcId="{5564BEF9-E4B2-40A5-99C1-B5B4AAE75825}" destId="{8E67E3A5-2AB4-4771-BFCF-F0A174B0D34D}" srcOrd="1" destOrd="0" presId="urn:microsoft.com/office/officeart/2005/8/layout/hierarchy1"/>
    <dgm:cxn modelId="{DD33CCD0-9864-4C6B-81AD-C853B56B710E}" type="presParOf" srcId="{80CF9F83-6BAA-4915-BCBC-798BF490218B}" destId="{544FFDBB-862D-436E-AB62-4893E8A2B547}" srcOrd="1" destOrd="0" presId="urn:microsoft.com/office/officeart/2005/8/layout/hierarchy1"/>
    <dgm:cxn modelId="{820738DC-006A-4DE9-9B57-72DDF436900F}" type="presParOf" srcId="{544FFDBB-862D-436E-AB62-4893E8A2B547}" destId="{8AB5FEDE-EDC4-4CBF-BDBC-D62739E33EE3}" srcOrd="0" destOrd="0" presId="urn:microsoft.com/office/officeart/2005/8/layout/hierarchy1"/>
    <dgm:cxn modelId="{AF00B6E6-DEB8-42EA-BC08-D04C225A6408}" type="presParOf" srcId="{8AB5FEDE-EDC4-4CBF-BDBC-D62739E33EE3}" destId="{662F7C5A-71A3-4683-BA1C-B7B476BDCD34}" srcOrd="0" destOrd="0" presId="urn:microsoft.com/office/officeart/2005/8/layout/hierarchy1"/>
    <dgm:cxn modelId="{24EB3B9B-038C-4E0C-8712-077EAD5A937B}" type="presParOf" srcId="{8AB5FEDE-EDC4-4CBF-BDBC-D62739E33EE3}" destId="{E1EC308E-68F9-4C75-B289-B86437D50460}" srcOrd="1" destOrd="0" presId="urn:microsoft.com/office/officeart/2005/8/layout/hierarchy1"/>
    <dgm:cxn modelId="{883A7E49-D294-4113-8C94-D6C6B440FA6E}" type="presParOf" srcId="{544FFDBB-862D-436E-AB62-4893E8A2B547}" destId="{09C6F9EF-A5EC-4B3E-AA60-815EBDCF5645}" srcOrd="1" destOrd="0" presId="urn:microsoft.com/office/officeart/2005/8/layout/hierarchy1"/>
    <dgm:cxn modelId="{E7A20C95-A48D-4AE6-BD61-D9AB14B4DF42}" type="presParOf" srcId="{80CF9F83-6BAA-4915-BCBC-798BF490218B}" destId="{88955FC9-3153-4B2B-91B8-FD6D0159D480}" srcOrd="2" destOrd="0" presId="urn:microsoft.com/office/officeart/2005/8/layout/hierarchy1"/>
    <dgm:cxn modelId="{18D73F2F-BBE5-45DD-9B3A-7183D8436F59}" type="presParOf" srcId="{88955FC9-3153-4B2B-91B8-FD6D0159D480}" destId="{2CDA8E6E-AA80-4DB7-87E0-05C7D99FC41D}" srcOrd="0" destOrd="0" presId="urn:microsoft.com/office/officeart/2005/8/layout/hierarchy1"/>
    <dgm:cxn modelId="{22929C67-3A0A-44CD-AADA-8735A568E662}" type="presParOf" srcId="{2CDA8E6E-AA80-4DB7-87E0-05C7D99FC41D}" destId="{8C8EDEB5-E352-4D1E-9A04-F30E3B80E139}" srcOrd="0" destOrd="0" presId="urn:microsoft.com/office/officeart/2005/8/layout/hierarchy1"/>
    <dgm:cxn modelId="{0319546B-6877-41FA-A5E9-249D7EBE5F57}" type="presParOf" srcId="{2CDA8E6E-AA80-4DB7-87E0-05C7D99FC41D}" destId="{37F61CAD-478B-41C5-8CBF-BE7C2449B058}" srcOrd="1" destOrd="0" presId="urn:microsoft.com/office/officeart/2005/8/layout/hierarchy1"/>
    <dgm:cxn modelId="{1DF3785B-5AC0-465A-BB01-8C5723D27F31}" type="presParOf" srcId="{88955FC9-3153-4B2B-91B8-FD6D0159D480}" destId="{071E6573-AC78-4EDC-B1BF-3C824C52773F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17237F-4FCD-48DA-81A4-EB28D0DECE7E}">
      <dsp:nvSpPr>
        <dsp:cNvPr id="0" name=""/>
        <dsp:cNvSpPr/>
      </dsp:nvSpPr>
      <dsp:spPr>
        <a:xfrm>
          <a:off x="438504" y="1295266"/>
          <a:ext cx="715078" cy="71507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20C78ED-44C5-43D5-A5AF-EF14A2FA5979}">
      <dsp:nvSpPr>
        <dsp:cNvPr id="0" name=""/>
        <dsp:cNvSpPr/>
      </dsp:nvSpPr>
      <dsp:spPr>
        <a:xfrm>
          <a:off x="1512" y="2261913"/>
          <a:ext cx="1589062" cy="6356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 baseline="0"/>
            <a:t>Motivación y problema</a:t>
          </a:r>
          <a:endParaRPr lang="en-US" sz="1700" kern="1200"/>
        </a:p>
      </dsp:txBody>
      <dsp:txXfrm>
        <a:off x="1512" y="2261913"/>
        <a:ext cx="1589062" cy="635625"/>
      </dsp:txXfrm>
    </dsp:sp>
    <dsp:sp modelId="{DCBFAF1B-E024-4ED3-9353-40936B8816E1}">
      <dsp:nvSpPr>
        <dsp:cNvPr id="0" name=""/>
        <dsp:cNvSpPr/>
      </dsp:nvSpPr>
      <dsp:spPr>
        <a:xfrm>
          <a:off x="2305652" y="1295266"/>
          <a:ext cx="715078" cy="71507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67A151-50B9-4CB6-B2D5-6D044D6AB820}">
      <dsp:nvSpPr>
        <dsp:cNvPr id="0" name=""/>
        <dsp:cNvSpPr/>
      </dsp:nvSpPr>
      <dsp:spPr>
        <a:xfrm>
          <a:off x="1868660" y="2261913"/>
          <a:ext cx="1589062" cy="6356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 baseline="0"/>
            <a:t>Datos y variable objetivo</a:t>
          </a:r>
          <a:endParaRPr lang="en-US" sz="1700" kern="1200"/>
        </a:p>
      </dsp:txBody>
      <dsp:txXfrm>
        <a:off x="1868660" y="2261913"/>
        <a:ext cx="1589062" cy="635625"/>
      </dsp:txXfrm>
    </dsp:sp>
    <dsp:sp modelId="{91B11149-6A35-4858-AAD6-DB4D324EF07D}">
      <dsp:nvSpPr>
        <dsp:cNvPr id="0" name=""/>
        <dsp:cNvSpPr/>
      </dsp:nvSpPr>
      <dsp:spPr>
        <a:xfrm>
          <a:off x="4172801" y="1295266"/>
          <a:ext cx="715078" cy="71507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247D2B3-DB9D-4686-BDC3-DEA153DAFA94}">
      <dsp:nvSpPr>
        <dsp:cNvPr id="0" name=""/>
        <dsp:cNvSpPr/>
      </dsp:nvSpPr>
      <dsp:spPr>
        <a:xfrm>
          <a:off x="3735809" y="2261913"/>
          <a:ext cx="1589062" cy="6356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 baseline="0"/>
            <a:t>Modelos de ML</a:t>
          </a:r>
          <a:endParaRPr lang="en-US" sz="1700" kern="1200"/>
        </a:p>
      </dsp:txBody>
      <dsp:txXfrm>
        <a:off x="3735809" y="2261913"/>
        <a:ext cx="1589062" cy="635625"/>
      </dsp:txXfrm>
    </dsp:sp>
    <dsp:sp modelId="{3316DF64-5152-44E9-B3C6-3CCDC000B9AB}">
      <dsp:nvSpPr>
        <dsp:cNvPr id="0" name=""/>
        <dsp:cNvSpPr/>
      </dsp:nvSpPr>
      <dsp:spPr>
        <a:xfrm>
          <a:off x="6039949" y="1295266"/>
          <a:ext cx="715078" cy="71507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3D7BFB-FC60-4BD3-A06A-26419C70C634}">
      <dsp:nvSpPr>
        <dsp:cNvPr id="0" name=""/>
        <dsp:cNvSpPr/>
      </dsp:nvSpPr>
      <dsp:spPr>
        <a:xfrm>
          <a:off x="5602957" y="2261913"/>
          <a:ext cx="1589062" cy="6356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 baseline="0"/>
            <a:t>App MADly Safe (visualización)</a:t>
          </a:r>
          <a:endParaRPr lang="en-US" sz="1700" kern="1200"/>
        </a:p>
      </dsp:txBody>
      <dsp:txXfrm>
        <a:off x="5602957" y="2261913"/>
        <a:ext cx="1589062" cy="635625"/>
      </dsp:txXfrm>
    </dsp:sp>
    <dsp:sp modelId="{955A2F80-398F-4429-8AA7-73A5048370A6}">
      <dsp:nvSpPr>
        <dsp:cNvPr id="0" name=""/>
        <dsp:cNvSpPr/>
      </dsp:nvSpPr>
      <dsp:spPr>
        <a:xfrm>
          <a:off x="7907098" y="1295266"/>
          <a:ext cx="715078" cy="715078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164984-5D68-421F-B008-84DEEBDB59A8}">
      <dsp:nvSpPr>
        <dsp:cNvPr id="0" name=""/>
        <dsp:cNvSpPr/>
      </dsp:nvSpPr>
      <dsp:spPr>
        <a:xfrm>
          <a:off x="7470105" y="2261913"/>
          <a:ext cx="1589062" cy="6356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 baseline="0"/>
            <a:t>Despliegue en la nube</a:t>
          </a:r>
          <a:endParaRPr lang="en-US" sz="1700" kern="1200"/>
        </a:p>
      </dsp:txBody>
      <dsp:txXfrm>
        <a:off x="7470105" y="2261913"/>
        <a:ext cx="1589062" cy="635625"/>
      </dsp:txXfrm>
    </dsp:sp>
    <dsp:sp modelId="{9975EF9B-C5D7-48E1-8542-01E0424D51AF}">
      <dsp:nvSpPr>
        <dsp:cNvPr id="0" name=""/>
        <dsp:cNvSpPr/>
      </dsp:nvSpPr>
      <dsp:spPr>
        <a:xfrm>
          <a:off x="9774246" y="1295266"/>
          <a:ext cx="715078" cy="715078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726F6A-C988-4891-B805-A6DAAABD6B09}">
      <dsp:nvSpPr>
        <dsp:cNvPr id="0" name=""/>
        <dsp:cNvSpPr/>
      </dsp:nvSpPr>
      <dsp:spPr>
        <a:xfrm>
          <a:off x="9337254" y="2261913"/>
          <a:ext cx="1589062" cy="6356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 baseline="0"/>
            <a:t>Limitaciones y siguientes pasos</a:t>
          </a:r>
          <a:endParaRPr lang="en-US" sz="1700" kern="1200"/>
        </a:p>
      </dsp:txBody>
      <dsp:txXfrm>
        <a:off x="9337254" y="2261913"/>
        <a:ext cx="1589062" cy="63562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E258E11-2D6A-452D-AA6C-DC79B7F38650}">
      <dsp:nvSpPr>
        <dsp:cNvPr id="0" name=""/>
        <dsp:cNvSpPr/>
      </dsp:nvSpPr>
      <dsp:spPr>
        <a:xfrm>
          <a:off x="684914" y="1016402"/>
          <a:ext cx="1098000" cy="1098000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6A6A38D-AE33-4EC6-BC71-2D6CD224F2BD}">
      <dsp:nvSpPr>
        <dsp:cNvPr id="0" name=""/>
        <dsp:cNvSpPr/>
      </dsp:nvSpPr>
      <dsp:spPr>
        <a:xfrm>
          <a:off x="918914" y="1250402"/>
          <a:ext cx="630000" cy="63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818E3D0-BFE5-4533-B474-2860AF265DB3}">
      <dsp:nvSpPr>
        <dsp:cNvPr id="0" name=""/>
        <dsp:cNvSpPr/>
      </dsp:nvSpPr>
      <dsp:spPr>
        <a:xfrm>
          <a:off x="333914" y="245640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b="0" i="0" kern="1200" baseline="0"/>
            <a:t>ETL y features en src/etl.py + notebooks</a:t>
          </a:r>
          <a:endParaRPr lang="en-US" sz="1700" kern="1200"/>
        </a:p>
      </dsp:txBody>
      <dsp:txXfrm>
        <a:off x="333914" y="2456402"/>
        <a:ext cx="1800000" cy="720000"/>
      </dsp:txXfrm>
    </dsp:sp>
    <dsp:sp modelId="{F69347CE-D530-4291-B0D1-F5EB200F494F}">
      <dsp:nvSpPr>
        <dsp:cNvPr id="0" name=""/>
        <dsp:cNvSpPr/>
      </dsp:nvSpPr>
      <dsp:spPr>
        <a:xfrm>
          <a:off x="2799914" y="1016402"/>
          <a:ext cx="1098000" cy="1098000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3558073-D73C-476D-9596-B7A0CF608FCF}">
      <dsp:nvSpPr>
        <dsp:cNvPr id="0" name=""/>
        <dsp:cNvSpPr/>
      </dsp:nvSpPr>
      <dsp:spPr>
        <a:xfrm>
          <a:off x="3033914" y="1250402"/>
          <a:ext cx="630000" cy="63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551F5E-E74A-4BB3-8CD8-55DF7A58B878}">
      <dsp:nvSpPr>
        <dsp:cNvPr id="0" name=""/>
        <dsp:cNvSpPr/>
      </dsp:nvSpPr>
      <dsp:spPr>
        <a:xfrm>
          <a:off x="2448914" y="245640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b="0" i="0" kern="1200" baseline="0"/>
            <a:t>Modelado y validación con scikit-learn</a:t>
          </a:r>
          <a:endParaRPr lang="en-US" sz="1700" kern="1200"/>
        </a:p>
      </dsp:txBody>
      <dsp:txXfrm>
        <a:off x="2448914" y="2456402"/>
        <a:ext cx="1800000" cy="720000"/>
      </dsp:txXfrm>
    </dsp:sp>
    <dsp:sp modelId="{AAE5960C-F8F6-4F58-BC17-B034191C809C}">
      <dsp:nvSpPr>
        <dsp:cNvPr id="0" name=""/>
        <dsp:cNvSpPr/>
      </dsp:nvSpPr>
      <dsp:spPr>
        <a:xfrm>
          <a:off x="4914914" y="1016402"/>
          <a:ext cx="1098000" cy="1098000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7B877CF-BC60-43AA-A9AB-D48CEC08BB42}">
      <dsp:nvSpPr>
        <dsp:cNvPr id="0" name=""/>
        <dsp:cNvSpPr/>
      </dsp:nvSpPr>
      <dsp:spPr>
        <a:xfrm>
          <a:off x="5148914" y="1250402"/>
          <a:ext cx="630000" cy="63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C09FB67-5960-4C22-95DC-B35012FFC311}">
      <dsp:nvSpPr>
        <dsp:cNvPr id="0" name=""/>
        <dsp:cNvSpPr/>
      </dsp:nvSpPr>
      <dsp:spPr>
        <a:xfrm>
          <a:off x="4563914" y="245640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b="0" i="0" kern="1200" baseline="0"/>
            <a:t>Serialización del modelo (joblib)</a:t>
          </a:r>
          <a:endParaRPr lang="en-US" sz="1700" kern="1200"/>
        </a:p>
      </dsp:txBody>
      <dsp:txXfrm>
        <a:off x="4563914" y="2456402"/>
        <a:ext cx="1800000" cy="720000"/>
      </dsp:txXfrm>
    </dsp:sp>
    <dsp:sp modelId="{AA63F2CA-E70E-44A4-A8A8-0F3F3E01E74C}">
      <dsp:nvSpPr>
        <dsp:cNvPr id="0" name=""/>
        <dsp:cNvSpPr/>
      </dsp:nvSpPr>
      <dsp:spPr>
        <a:xfrm>
          <a:off x="7029914" y="1016402"/>
          <a:ext cx="1098000" cy="1098000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D899938-8BD4-463D-BE41-B48576C207D3}">
      <dsp:nvSpPr>
        <dsp:cNvPr id="0" name=""/>
        <dsp:cNvSpPr/>
      </dsp:nvSpPr>
      <dsp:spPr>
        <a:xfrm>
          <a:off x="7263914" y="1250402"/>
          <a:ext cx="630000" cy="6300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9CF79F-4DB4-4180-90CA-F8B727908A54}">
      <dsp:nvSpPr>
        <dsp:cNvPr id="0" name=""/>
        <dsp:cNvSpPr/>
      </dsp:nvSpPr>
      <dsp:spPr>
        <a:xfrm>
          <a:off x="6678914" y="245640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b="0" i="0" kern="1200" baseline="0"/>
            <a:t>App interactiva en Dash (src/app.py)</a:t>
          </a:r>
          <a:endParaRPr lang="en-US" sz="1700" kern="1200"/>
        </a:p>
      </dsp:txBody>
      <dsp:txXfrm>
        <a:off x="6678914" y="2456402"/>
        <a:ext cx="1800000" cy="720000"/>
      </dsp:txXfrm>
    </dsp:sp>
    <dsp:sp modelId="{F7C30470-88A4-4756-8822-C30CB71E85E2}">
      <dsp:nvSpPr>
        <dsp:cNvPr id="0" name=""/>
        <dsp:cNvSpPr/>
      </dsp:nvSpPr>
      <dsp:spPr>
        <a:xfrm>
          <a:off x="9144914" y="1016402"/>
          <a:ext cx="1098000" cy="1098000"/>
        </a:xfrm>
        <a:prstGeom prst="round2DiagRect">
          <a:avLst>
            <a:gd name="adj1" fmla="val 29727"/>
            <a:gd name="adj2" fmla="val 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4C9B964-6DF6-41C9-8718-1330573B67E6}">
      <dsp:nvSpPr>
        <dsp:cNvPr id="0" name=""/>
        <dsp:cNvSpPr/>
      </dsp:nvSpPr>
      <dsp:spPr>
        <a:xfrm>
          <a:off x="9378914" y="1250402"/>
          <a:ext cx="630000" cy="63000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EF324EC-B98D-475A-9D1F-1DF0D489E63E}">
      <dsp:nvSpPr>
        <dsp:cNvPr id="0" name=""/>
        <dsp:cNvSpPr/>
      </dsp:nvSpPr>
      <dsp:spPr>
        <a:xfrm>
          <a:off x="8793914" y="245640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b="0" i="0" kern="1200" baseline="0"/>
            <a:t>Despliegue en Render (Python + gunicorn)</a:t>
          </a:r>
          <a:endParaRPr lang="en-US" sz="1700" kern="1200"/>
        </a:p>
      </dsp:txBody>
      <dsp:txXfrm>
        <a:off x="8793914" y="2456402"/>
        <a:ext cx="1800000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0B7A90-4A75-4221-9A59-2AD35E002FD1}">
      <dsp:nvSpPr>
        <dsp:cNvPr id="0" name=""/>
        <dsp:cNvSpPr/>
      </dsp:nvSpPr>
      <dsp:spPr>
        <a:xfrm>
          <a:off x="0" y="1087703"/>
          <a:ext cx="3391994" cy="215391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E0DD02-A9C1-4D43-AC16-0B81B7D45487}">
      <dsp:nvSpPr>
        <dsp:cNvPr id="0" name=""/>
        <dsp:cNvSpPr/>
      </dsp:nvSpPr>
      <dsp:spPr>
        <a:xfrm>
          <a:off x="376888" y="1445747"/>
          <a:ext cx="3391994" cy="215391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 baseline="0" dirty="0"/>
            <a:t>La </a:t>
          </a:r>
          <a:r>
            <a:rPr lang="en-US" sz="1500" b="0" i="0" kern="1200" baseline="0" dirty="0" err="1"/>
            <a:t>validación</a:t>
          </a:r>
          <a:r>
            <a:rPr lang="en-US" sz="1500" b="0" i="0" kern="1200" baseline="0" dirty="0"/>
            <a:t> se </a:t>
          </a:r>
          <a:r>
            <a:rPr lang="en-US" sz="1500" b="0" i="0" kern="1200" baseline="0" dirty="0" err="1"/>
            <a:t>hace</a:t>
          </a:r>
          <a:r>
            <a:rPr lang="en-US" sz="1500" b="0" i="0" kern="1200" baseline="0" dirty="0"/>
            <a:t> con </a:t>
          </a:r>
          <a:r>
            <a:rPr lang="en-US" sz="1500" b="0" i="0" kern="1200" baseline="0" dirty="0" err="1"/>
            <a:t>una</a:t>
          </a:r>
          <a:r>
            <a:rPr lang="en-US" sz="1500" b="0" i="0" kern="1200" baseline="0" dirty="0"/>
            <a:t> </a:t>
          </a:r>
          <a:r>
            <a:rPr lang="en-US" sz="1500" b="1" i="0" kern="1200" baseline="0" dirty="0" err="1"/>
            <a:t>partición</a:t>
          </a:r>
          <a:r>
            <a:rPr lang="en-US" sz="1500" b="1" i="0" kern="1200" baseline="0" dirty="0"/>
            <a:t> temporal</a:t>
          </a:r>
          <a:r>
            <a:rPr lang="en-US" sz="1500" b="0" i="0" kern="1200" baseline="0" dirty="0"/>
            <a:t>: </a:t>
          </a:r>
          <a:r>
            <a:rPr lang="en-US" sz="1500" b="0" i="0" kern="1200" baseline="0" dirty="0" err="1"/>
            <a:t>los</a:t>
          </a:r>
          <a:r>
            <a:rPr lang="en-US" sz="1500" b="0" i="0" kern="1200" baseline="0" dirty="0"/>
            <a:t> </a:t>
          </a:r>
          <a:r>
            <a:rPr lang="en-US" sz="1500" b="0" i="0" kern="1200" baseline="0" dirty="0" err="1"/>
            <a:t>años</a:t>
          </a:r>
          <a:r>
            <a:rPr lang="en-US" sz="1500" b="0" i="0" kern="1200" baseline="0" dirty="0"/>
            <a:t> </a:t>
          </a:r>
          <a:r>
            <a:rPr lang="en-US" sz="1500" b="0" i="0" kern="1200" baseline="0" dirty="0" err="1"/>
            <a:t>más</a:t>
          </a:r>
          <a:r>
            <a:rPr lang="en-US" sz="1500" b="0" i="0" kern="1200" baseline="0" dirty="0"/>
            <a:t> </a:t>
          </a:r>
          <a:r>
            <a:rPr lang="en-US" sz="1500" b="0" i="0" kern="1200" baseline="0" dirty="0" err="1"/>
            <a:t>antiguos</a:t>
          </a:r>
          <a:r>
            <a:rPr lang="en-US" sz="1500" b="0" i="0" kern="1200" baseline="0" dirty="0"/>
            <a:t> se </a:t>
          </a:r>
          <a:r>
            <a:rPr lang="en-US" sz="1500" b="0" i="0" kern="1200" baseline="0" dirty="0" err="1"/>
            <a:t>usan</a:t>
          </a:r>
          <a:r>
            <a:rPr lang="en-US" sz="1500" b="0" i="0" kern="1200" baseline="0" dirty="0"/>
            <a:t> para </a:t>
          </a:r>
          <a:r>
            <a:rPr lang="en-US" sz="1500" b="0" i="0" kern="1200" baseline="0" dirty="0" err="1"/>
            <a:t>entrenar</a:t>
          </a:r>
          <a:r>
            <a:rPr lang="en-US" sz="1500" b="0" i="0" kern="1200" baseline="0" dirty="0"/>
            <a:t>, un </a:t>
          </a:r>
          <a:r>
            <a:rPr lang="en-US" sz="1500" b="0" i="0" kern="1200" baseline="0" dirty="0" err="1"/>
            <a:t>año</a:t>
          </a:r>
          <a:r>
            <a:rPr lang="en-US" sz="1500" b="0" i="0" kern="1200" baseline="0" dirty="0"/>
            <a:t> </a:t>
          </a:r>
          <a:r>
            <a:rPr lang="en-US" sz="1500" b="0" i="0" kern="1200" baseline="0" dirty="0" err="1"/>
            <a:t>intermedio</a:t>
          </a:r>
          <a:r>
            <a:rPr lang="en-US" sz="1500" b="0" i="0" kern="1200" baseline="0" dirty="0"/>
            <a:t> se </a:t>
          </a:r>
          <a:r>
            <a:rPr lang="en-US" sz="1500" b="0" i="0" kern="1200" baseline="0" dirty="0" err="1"/>
            <a:t>reserva</a:t>
          </a:r>
          <a:r>
            <a:rPr lang="en-US" sz="1500" b="0" i="0" kern="1200" baseline="0" dirty="0"/>
            <a:t> para </a:t>
          </a:r>
          <a:r>
            <a:rPr lang="en-US" sz="1500" b="0" i="0" kern="1200" baseline="0" dirty="0" err="1"/>
            <a:t>ajustar</a:t>
          </a:r>
          <a:r>
            <a:rPr lang="en-US" sz="1500" b="0" i="0" kern="1200" baseline="0" dirty="0"/>
            <a:t> </a:t>
          </a:r>
          <a:r>
            <a:rPr lang="en-US" sz="1500" b="0" i="0" kern="1200" baseline="0" dirty="0" err="1"/>
            <a:t>hiperparámetros</a:t>
          </a:r>
          <a:r>
            <a:rPr lang="en-US" sz="1500" b="0" i="0" kern="1200" baseline="0" dirty="0"/>
            <a:t> y </a:t>
          </a:r>
          <a:r>
            <a:rPr lang="en-US" sz="1500" b="0" i="0" kern="1200" baseline="0" dirty="0" err="1"/>
            <a:t>el</a:t>
          </a:r>
          <a:r>
            <a:rPr lang="en-US" sz="1500" b="0" i="0" kern="1200" baseline="0" dirty="0"/>
            <a:t> </a:t>
          </a:r>
          <a:r>
            <a:rPr lang="en-US" sz="1500" b="0" i="0" kern="1200" baseline="0" dirty="0" err="1"/>
            <a:t>año</a:t>
          </a:r>
          <a:r>
            <a:rPr lang="en-US" sz="1500" b="0" i="0" kern="1200" baseline="0" dirty="0"/>
            <a:t> </a:t>
          </a:r>
          <a:r>
            <a:rPr lang="en-US" sz="1500" b="0" i="0" kern="1200" baseline="0" dirty="0" err="1"/>
            <a:t>más</a:t>
          </a:r>
          <a:r>
            <a:rPr lang="en-US" sz="1500" b="0" i="0" kern="1200" baseline="0" dirty="0"/>
            <a:t> </a:t>
          </a:r>
          <a:r>
            <a:rPr lang="en-US" sz="1500" b="0" i="0" kern="1200" baseline="0" dirty="0" err="1"/>
            <a:t>reciente</a:t>
          </a:r>
          <a:r>
            <a:rPr lang="en-US" sz="1500" b="0" i="0" kern="1200" baseline="0" dirty="0"/>
            <a:t> (2024/2025) se </a:t>
          </a:r>
          <a:r>
            <a:rPr lang="en-US" sz="1500" b="0" i="0" kern="1200" baseline="0" dirty="0" err="1"/>
            <a:t>deja</a:t>
          </a:r>
          <a:r>
            <a:rPr lang="en-US" sz="1500" b="0" i="0" kern="1200" baseline="0" dirty="0"/>
            <a:t> </a:t>
          </a:r>
          <a:r>
            <a:rPr lang="en-US" sz="1500" b="0" i="0" kern="1200" baseline="0" dirty="0" err="1"/>
            <a:t>como</a:t>
          </a:r>
          <a:r>
            <a:rPr lang="en-US" sz="1500" b="0" i="0" kern="1200" baseline="0" dirty="0"/>
            <a:t> test “</a:t>
          </a:r>
          <a:r>
            <a:rPr lang="en-US" sz="1500" b="0" i="0" kern="1200" baseline="0" dirty="0" err="1"/>
            <a:t>realista</a:t>
          </a:r>
          <a:r>
            <a:rPr lang="en-US" sz="1500" b="0" i="0" kern="1200" baseline="0" dirty="0"/>
            <a:t>”.</a:t>
          </a:r>
          <a:endParaRPr lang="en-US" sz="1500" kern="1200" dirty="0"/>
        </a:p>
      </dsp:txBody>
      <dsp:txXfrm>
        <a:off x="439974" y="1508833"/>
        <a:ext cx="3265822" cy="2027744"/>
      </dsp:txXfrm>
    </dsp:sp>
    <dsp:sp modelId="{E9A1B656-6A07-432B-8DEC-2F121C8CF065}">
      <dsp:nvSpPr>
        <dsp:cNvPr id="0" name=""/>
        <dsp:cNvSpPr/>
      </dsp:nvSpPr>
      <dsp:spPr>
        <a:xfrm>
          <a:off x="4145771" y="1087703"/>
          <a:ext cx="3391994" cy="215391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030621E-A76D-4AF2-9159-B976CA96EC1C}">
      <dsp:nvSpPr>
        <dsp:cNvPr id="0" name=""/>
        <dsp:cNvSpPr/>
      </dsp:nvSpPr>
      <dsp:spPr>
        <a:xfrm>
          <a:off x="4522659" y="1445747"/>
          <a:ext cx="3391994" cy="215391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 baseline="0" dirty="0"/>
            <a:t>Antes de </a:t>
          </a:r>
          <a:r>
            <a:rPr lang="en-US" sz="1500" b="0" i="0" kern="1200" baseline="0" dirty="0" err="1"/>
            <a:t>entrenar</a:t>
          </a:r>
          <a:r>
            <a:rPr lang="en-US" sz="1500" b="0" i="0" kern="1200" baseline="0" dirty="0"/>
            <a:t>, </a:t>
          </a:r>
          <a:r>
            <a:rPr lang="en-US" sz="1500" b="0" i="0" kern="1200" baseline="0" dirty="0" err="1"/>
            <a:t>todos</a:t>
          </a:r>
          <a:r>
            <a:rPr lang="en-US" sz="1500" b="0" i="0" kern="1200" baseline="0" dirty="0"/>
            <a:t> </a:t>
          </a:r>
          <a:r>
            <a:rPr lang="en-US" sz="1500" b="0" i="0" kern="1200" baseline="0" dirty="0" err="1"/>
            <a:t>los</a:t>
          </a:r>
          <a:r>
            <a:rPr lang="en-US" sz="1500" b="0" i="0" kern="1200" baseline="0" dirty="0"/>
            <a:t> </a:t>
          </a:r>
          <a:r>
            <a:rPr lang="en-US" sz="1500" b="0" i="0" kern="1200" baseline="0" dirty="0" err="1"/>
            <a:t>datos</a:t>
          </a:r>
          <a:r>
            <a:rPr lang="en-US" sz="1500" b="0" i="0" kern="1200" baseline="0" dirty="0"/>
            <a:t> </a:t>
          </a:r>
          <a:r>
            <a:rPr lang="en-US" sz="1500" b="0" i="0" kern="1200" baseline="0" dirty="0" err="1"/>
            <a:t>pasan</a:t>
          </a:r>
          <a:r>
            <a:rPr lang="en-US" sz="1500" b="0" i="0" kern="1200" baseline="0" dirty="0"/>
            <a:t> </a:t>
          </a:r>
          <a:r>
            <a:rPr lang="en-US" sz="1500" b="0" i="0" kern="1200" baseline="0" dirty="0" err="1"/>
            <a:t>por</a:t>
          </a:r>
          <a:r>
            <a:rPr lang="en-US" sz="1500" b="0" i="0" kern="1200" baseline="0" dirty="0"/>
            <a:t> un </a:t>
          </a:r>
          <a:r>
            <a:rPr lang="en-US" sz="1500" b="1" i="0" kern="1200" baseline="0" dirty="0" err="1"/>
            <a:t>preprocesado</a:t>
          </a:r>
          <a:r>
            <a:rPr lang="en-US" sz="1500" b="1" i="0" kern="1200" baseline="0" dirty="0"/>
            <a:t> </a:t>
          </a:r>
          <a:r>
            <a:rPr lang="en-US" sz="1500" b="1" i="0" kern="1200" baseline="0" dirty="0" err="1"/>
            <a:t>común</a:t>
          </a:r>
          <a:r>
            <a:rPr lang="en-US" sz="1500" b="0" i="0" kern="1200" baseline="0" dirty="0"/>
            <a:t>: </a:t>
          </a:r>
          <a:r>
            <a:rPr lang="en-US" sz="1500" b="0" i="0" kern="1200" baseline="0" dirty="0" err="1"/>
            <a:t>imputación</a:t>
          </a:r>
          <a:r>
            <a:rPr lang="en-US" sz="1500" b="0" i="0" kern="1200" baseline="0" dirty="0"/>
            <a:t> de </a:t>
          </a:r>
          <a:r>
            <a:rPr lang="en-US" sz="1500" b="0" i="0" kern="1200" baseline="0" dirty="0" err="1"/>
            <a:t>valores</a:t>
          </a:r>
          <a:r>
            <a:rPr lang="en-US" sz="1500" b="0" i="0" kern="1200" baseline="0" dirty="0"/>
            <a:t> </a:t>
          </a:r>
          <a:r>
            <a:rPr lang="en-US" sz="1500" b="0" i="0" kern="1200" baseline="0" dirty="0" err="1"/>
            <a:t>faltantes</a:t>
          </a:r>
          <a:r>
            <a:rPr lang="en-US" sz="1500" b="0" i="0" kern="1200" baseline="0" dirty="0"/>
            <a:t> y </a:t>
          </a:r>
          <a:r>
            <a:rPr lang="en-US" sz="1500" b="0" i="0" kern="1200" baseline="0" dirty="0" err="1"/>
            <a:t>codificación</a:t>
          </a:r>
          <a:r>
            <a:rPr lang="en-US" sz="1500" b="0" i="0" kern="1200" baseline="0" dirty="0"/>
            <a:t> de variables </a:t>
          </a:r>
          <a:r>
            <a:rPr lang="en-US" sz="1500" b="0" i="0" kern="1200" baseline="0" dirty="0" err="1"/>
            <a:t>categóricas</a:t>
          </a:r>
          <a:r>
            <a:rPr lang="en-US" sz="1500" b="0" i="0" kern="1200" baseline="0" dirty="0"/>
            <a:t> </a:t>
          </a:r>
          <a:r>
            <a:rPr lang="en-US" sz="1500" b="0" i="0" kern="1200" baseline="0" dirty="0" err="1"/>
            <a:t>mediante</a:t>
          </a:r>
          <a:r>
            <a:rPr lang="en-US" sz="1500" b="0" i="0" kern="1200" baseline="0" dirty="0"/>
            <a:t> </a:t>
          </a:r>
          <a:r>
            <a:rPr lang="en-US" sz="1500" b="0" i="0" kern="1200" baseline="0" dirty="0" err="1"/>
            <a:t>OneHotEncoder</a:t>
          </a:r>
          <a:r>
            <a:rPr lang="en-US" sz="1500" b="0" i="0" kern="1200" baseline="0" dirty="0"/>
            <a:t>, </a:t>
          </a:r>
          <a:r>
            <a:rPr lang="en-US" sz="1500" b="0" i="0" kern="1200" baseline="0" dirty="0" err="1"/>
            <a:t>orquestado</a:t>
          </a:r>
          <a:r>
            <a:rPr lang="en-US" sz="1500" b="0" i="0" kern="1200" baseline="0" dirty="0"/>
            <a:t> con un </a:t>
          </a:r>
          <a:r>
            <a:rPr lang="en-US" sz="1500" b="0" i="0" kern="1200" baseline="0" dirty="0" err="1"/>
            <a:t>ColumnTransformer</a:t>
          </a:r>
          <a:r>
            <a:rPr lang="en-US" sz="1500" b="0" i="0" kern="1200" baseline="0" dirty="0"/>
            <a:t> de scikit-learn.</a:t>
          </a:r>
          <a:endParaRPr lang="en-US" sz="1500" kern="1200" dirty="0"/>
        </a:p>
      </dsp:txBody>
      <dsp:txXfrm>
        <a:off x="4585745" y="1508833"/>
        <a:ext cx="3265822" cy="2027744"/>
      </dsp:txXfrm>
    </dsp:sp>
    <dsp:sp modelId="{B9B8FF6F-844E-40CB-9D4D-6CAC2161F449}">
      <dsp:nvSpPr>
        <dsp:cNvPr id="0" name=""/>
        <dsp:cNvSpPr/>
      </dsp:nvSpPr>
      <dsp:spPr>
        <a:xfrm>
          <a:off x="8291542" y="1087703"/>
          <a:ext cx="3391994" cy="215391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38221E9-0026-4F3F-A310-5488B95E5004}">
      <dsp:nvSpPr>
        <dsp:cNvPr id="0" name=""/>
        <dsp:cNvSpPr/>
      </dsp:nvSpPr>
      <dsp:spPr>
        <a:xfrm>
          <a:off x="8668430" y="1445747"/>
          <a:ext cx="3391994" cy="215391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 baseline="0"/>
            <a:t>Sobre este mismo pipeline de preprocesado se prueban diferentes </a:t>
          </a:r>
          <a:r>
            <a:rPr lang="en-US" sz="1500" b="1" i="0" kern="1200" baseline="0"/>
            <a:t>modelos de clasificación</a:t>
          </a:r>
          <a:r>
            <a:rPr lang="en-US" sz="1500" b="0" i="0" kern="1200" baseline="0"/>
            <a:t>: una </a:t>
          </a:r>
          <a:r>
            <a:rPr lang="en-US" sz="1500" b="1" i="0" kern="1200" baseline="0"/>
            <a:t>Regresión Logística</a:t>
          </a:r>
          <a:r>
            <a:rPr lang="en-US" sz="1500" b="0" i="0" kern="1200" baseline="0"/>
            <a:t> con class_weight="balanced" como baseline interpretable,</a:t>
          </a:r>
          <a:r>
            <a:rPr lang="en-US" sz="1500" kern="1200"/>
            <a:t> </a:t>
          </a:r>
          <a:r>
            <a:rPr lang="en-US" sz="1500" b="0" i="0" kern="1200" baseline="0"/>
            <a:t>y un </a:t>
          </a:r>
          <a:r>
            <a:rPr lang="en-US" sz="1500" b="1" i="0" kern="1200" baseline="0"/>
            <a:t>Random Forest</a:t>
          </a:r>
          <a:r>
            <a:rPr lang="en-US" sz="1500" b="0" i="0" kern="1200" baseline="0"/>
            <a:t> (y otros ensambles) para capturar posibles relaciones no lineales entre variables.</a:t>
          </a:r>
          <a:endParaRPr lang="en-US" sz="1500" kern="1200"/>
        </a:p>
      </dsp:txBody>
      <dsp:txXfrm>
        <a:off x="8731516" y="1508833"/>
        <a:ext cx="3265822" cy="202774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80F780-3A63-478A-95BD-8D4EDDDB087E}">
      <dsp:nvSpPr>
        <dsp:cNvPr id="0" name=""/>
        <dsp:cNvSpPr/>
      </dsp:nvSpPr>
      <dsp:spPr>
        <a:xfrm>
          <a:off x="0" y="0"/>
          <a:ext cx="8414428" cy="754704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 baseline="0"/>
            <a:t>Entrada: perfil + distrito + día + franja + meteo</a:t>
          </a:r>
          <a:endParaRPr lang="en-US" sz="1900" kern="1200"/>
        </a:p>
      </dsp:txBody>
      <dsp:txXfrm>
        <a:off x="22105" y="22105"/>
        <a:ext cx="7511741" cy="710494"/>
      </dsp:txXfrm>
    </dsp:sp>
    <dsp:sp modelId="{7D4B6574-E506-4762-8AD5-6EC0DA008A15}">
      <dsp:nvSpPr>
        <dsp:cNvPr id="0" name=""/>
        <dsp:cNvSpPr/>
      </dsp:nvSpPr>
      <dsp:spPr>
        <a:xfrm>
          <a:off x="628350" y="859525"/>
          <a:ext cx="8414428" cy="754704"/>
        </a:xfrm>
        <a:prstGeom prst="roundRect">
          <a:avLst>
            <a:gd name="adj" fmla="val 10000"/>
          </a:avLst>
        </a:prstGeom>
        <a:solidFill>
          <a:schemeClr val="accent2">
            <a:hueOff val="1610903"/>
            <a:satOff val="-4623"/>
            <a:lumOff val="-7402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 baseline="0"/>
            <a:t>Paso 1: riesgo en franja actual</a:t>
          </a:r>
          <a:endParaRPr lang="en-US" sz="1900" kern="1200"/>
        </a:p>
      </dsp:txBody>
      <dsp:txXfrm>
        <a:off x="650455" y="881630"/>
        <a:ext cx="7251309" cy="710494"/>
      </dsp:txXfrm>
    </dsp:sp>
    <dsp:sp modelId="{16C8DB54-F763-41B5-BE15-5FD675B5AA13}">
      <dsp:nvSpPr>
        <dsp:cNvPr id="0" name=""/>
        <dsp:cNvSpPr/>
      </dsp:nvSpPr>
      <dsp:spPr>
        <a:xfrm>
          <a:off x="1256700" y="1719050"/>
          <a:ext cx="8414428" cy="754704"/>
        </a:xfrm>
        <a:prstGeom prst="roundRect">
          <a:avLst>
            <a:gd name="adj" fmla="val 10000"/>
          </a:avLst>
        </a:prstGeom>
        <a:solidFill>
          <a:schemeClr val="accent2">
            <a:hueOff val="3221807"/>
            <a:satOff val="-9246"/>
            <a:lumOff val="-14805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 baseline="0"/>
            <a:t>Paso 2: mismo escenario en todas las franjas posibles</a:t>
          </a:r>
          <a:endParaRPr lang="en-US" sz="1900" kern="1200"/>
        </a:p>
      </dsp:txBody>
      <dsp:txXfrm>
        <a:off x="1278805" y="1741155"/>
        <a:ext cx="7251309" cy="710494"/>
      </dsp:txXfrm>
    </dsp:sp>
    <dsp:sp modelId="{7B0CE0CE-D434-4317-89F5-38874162ADF3}">
      <dsp:nvSpPr>
        <dsp:cNvPr id="0" name=""/>
        <dsp:cNvSpPr/>
      </dsp:nvSpPr>
      <dsp:spPr>
        <a:xfrm>
          <a:off x="1885050" y="2578575"/>
          <a:ext cx="8414428" cy="754704"/>
        </a:xfrm>
        <a:prstGeom prst="roundRect">
          <a:avLst>
            <a:gd name="adj" fmla="val 10000"/>
          </a:avLst>
        </a:prstGeom>
        <a:solidFill>
          <a:schemeClr val="accent2">
            <a:hueOff val="4832710"/>
            <a:satOff val="-13870"/>
            <a:lumOff val="-22207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 baseline="0"/>
            <a:t>Paso 3: ordenar por riesgo y elegir hasta </a:t>
          </a:r>
          <a:r>
            <a:rPr lang="en-US" sz="1900" b="1" i="0" kern="1200" baseline="0"/>
            <a:t>3</a:t>
          </a:r>
          <a:r>
            <a:rPr lang="en-US" sz="1900" b="0" i="0" kern="1200" baseline="0"/>
            <a:t> más seguras</a:t>
          </a:r>
          <a:endParaRPr lang="en-US" sz="1900" kern="1200"/>
        </a:p>
      </dsp:txBody>
      <dsp:txXfrm>
        <a:off x="1907155" y="2600680"/>
        <a:ext cx="7251309" cy="710494"/>
      </dsp:txXfrm>
    </dsp:sp>
    <dsp:sp modelId="{D64DDA6F-113A-4F2E-B242-FFC8442D398C}">
      <dsp:nvSpPr>
        <dsp:cNvPr id="0" name=""/>
        <dsp:cNvSpPr/>
      </dsp:nvSpPr>
      <dsp:spPr>
        <a:xfrm>
          <a:off x="2513400" y="3438100"/>
          <a:ext cx="8414428" cy="754704"/>
        </a:xfrm>
        <a:prstGeom prst="roundRect">
          <a:avLst>
            <a:gd name="adj" fmla="val 10000"/>
          </a:avLst>
        </a:prstGeom>
        <a:solidFill>
          <a:schemeClr val="accent2">
            <a:hueOff val="6443614"/>
            <a:satOff val="-18493"/>
            <a:lumOff val="-29609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 baseline="0"/>
            <a:t>Etiquetas legibles: 18:00–21:59 (Opción A)</a:t>
          </a:r>
          <a:r>
            <a:rPr lang="en-US" sz="1900" kern="1200"/>
            <a:t>, </a:t>
          </a:r>
          <a:r>
            <a:rPr lang="en-US" sz="1900" b="0" i="0" kern="1200" baseline="0"/>
            <a:t>14:00–17:59 (Opción B)</a:t>
          </a:r>
          <a:endParaRPr lang="en-US" sz="1900" kern="1200"/>
        </a:p>
      </dsp:txBody>
      <dsp:txXfrm>
        <a:off x="2535505" y="3460205"/>
        <a:ext cx="7251309" cy="710494"/>
      </dsp:txXfrm>
    </dsp:sp>
    <dsp:sp modelId="{786385F0-7340-4386-BE74-5ABD8A33FF09}">
      <dsp:nvSpPr>
        <dsp:cNvPr id="0" name=""/>
        <dsp:cNvSpPr/>
      </dsp:nvSpPr>
      <dsp:spPr>
        <a:xfrm>
          <a:off x="7923870" y="551353"/>
          <a:ext cx="490558" cy="490558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/>
        </a:p>
      </dsp:txBody>
      <dsp:txXfrm>
        <a:off x="8034246" y="551353"/>
        <a:ext cx="269806" cy="369145"/>
      </dsp:txXfrm>
    </dsp:sp>
    <dsp:sp modelId="{E4B53007-61D8-48B0-86F1-78793C3DD7A5}">
      <dsp:nvSpPr>
        <dsp:cNvPr id="0" name=""/>
        <dsp:cNvSpPr/>
      </dsp:nvSpPr>
      <dsp:spPr>
        <a:xfrm>
          <a:off x="8552220" y="1410878"/>
          <a:ext cx="490558" cy="490558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2244906"/>
            <a:satOff val="-20744"/>
            <a:lumOff val="-2338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/>
        </a:p>
      </dsp:txBody>
      <dsp:txXfrm>
        <a:off x="8662596" y="1410878"/>
        <a:ext cx="269806" cy="369145"/>
      </dsp:txXfrm>
    </dsp:sp>
    <dsp:sp modelId="{656A35A3-E95C-47B7-9C68-D7F1538C0E76}">
      <dsp:nvSpPr>
        <dsp:cNvPr id="0" name=""/>
        <dsp:cNvSpPr/>
      </dsp:nvSpPr>
      <dsp:spPr>
        <a:xfrm>
          <a:off x="9180570" y="2257825"/>
          <a:ext cx="490558" cy="490558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4489812"/>
            <a:satOff val="-41488"/>
            <a:lumOff val="-4677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/>
        </a:p>
      </dsp:txBody>
      <dsp:txXfrm>
        <a:off x="9290946" y="2257825"/>
        <a:ext cx="269806" cy="369145"/>
      </dsp:txXfrm>
    </dsp:sp>
    <dsp:sp modelId="{0FB4994E-F6E1-4E2F-99D5-500443069326}">
      <dsp:nvSpPr>
        <dsp:cNvPr id="0" name=""/>
        <dsp:cNvSpPr/>
      </dsp:nvSpPr>
      <dsp:spPr>
        <a:xfrm>
          <a:off x="9808920" y="3125736"/>
          <a:ext cx="490558" cy="490558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6734718"/>
            <a:satOff val="-62232"/>
            <a:lumOff val="-7015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/>
        </a:p>
      </dsp:txBody>
      <dsp:txXfrm>
        <a:off x="9919296" y="3125736"/>
        <a:ext cx="269806" cy="36914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F92657-345A-441D-8AA9-A12EC24DD7DE}">
      <dsp:nvSpPr>
        <dsp:cNvPr id="0" name=""/>
        <dsp:cNvSpPr/>
      </dsp:nvSpPr>
      <dsp:spPr>
        <a:xfrm>
          <a:off x="0" y="706671"/>
          <a:ext cx="3073451" cy="19516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F45AC4-93BE-4B3C-B2B7-71D3BBDA0A3A}">
      <dsp:nvSpPr>
        <dsp:cNvPr id="0" name=""/>
        <dsp:cNvSpPr/>
      </dsp:nvSpPr>
      <dsp:spPr>
        <a:xfrm>
          <a:off x="341494" y="1031091"/>
          <a:ext cx="3073451" cy="195164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baseline="0"/>
            <a:t>Ejemplo completo de </a:t>
          </a:r>
          <a:r>
            <a:rPr lang="en-US" sz="2000" b="1" i="0" kern="1200" baseline="0"/>
            <a:t>pipeline de Business Analytics</a:t>
          </a:r>
          <a:r>
            <a:rPr lang="en-US" sz="2000" b="0" i="0" kern="1200" baseline="0"/>
            <a:t>: datos reales → modelo → app → despliegue</a:t>
          </a:r>
          <a:endParaRPr lang="en-US" sz="2000" kern="1200"/>
        </a:p>
      </dsp:txBody>
      <dsp:txXfrm>
        <a:off x="398656" y="1088253"/>
        <a:ext cx="2959127" cy="1837317"/>
      </dsp:txXfrm>
    </dsp:sp>
    <dsp:sp modelId="{662F7C5A-71A3-4683-BA1C-B7B476BDCD34}">
      <dsp:nvSpPr>
        <dsp:cNvPr id="0" name=""/>
        <dsp:cNvSpPr/>
      </dsp:nvSpPr>
      <dsp:spPr>
        <a:xfrm>
          <a:off x="3756441" y="706671"/>
          <a:ext cx="3073451" cy="19516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1EC308E-68F9-4C75-B289-B86437D50460}">
      <dsp:nvSpPr>
        <dsp:cNvPr id="0" name=""/>
        <dsp:cNvSpPr/>
      </dsp:nvSpPr>
      <dsp:spPr>
        <a:xfrm>
          <a:off x="4097935" y="1031091"/>
          <a:ext cx="3073451" cy="195164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baseline="0"/>
            <a:t>Aprendizaje de ETL en Python y scikit-learn, Dash para visualización interactive</a:t>
          </a:r>
          <a:r>
            <a:rPr lang="en-US" sz="2000" kern="1200"/>
            <a:t> con </a:t>
          </a:r>
          <a:r>
            <a:rPr lang="en-US" sz="2000" b="0" i="0" kern="1200" baseline="0"/>
            <a:t>despliegue en Render con buenas prácticas</a:t>
          </a:r>
          <a:endParaRPr lang="en-US" sz="2000" kern="1200"/>
        </a:p>
      </dsp:txBody>
      <dsp:txXfrm>
        <a:off x="4155097" y="1088253"/>
        <a:ext cx="2959127" cy="1837317"/>
      </dsp:txXfrm>
    </dsp:sp>
    <dsp:sp modelId="{8C8EDEB5-E352-4D1E-9A04-F30E3B80E139}">
      <dsp:nvSpPr>
        <dsp:cNvPr id="0" name=""/>
        <dsp:cNvSpPr/>
      </dsp:nvSpPr>
      <dsp:spPr>
        <a:xfrm>
          <a:off x="7512882" y="706671"/>
          <a:ext cx="3073451" cy="19516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F61CAD-478B-41C5-8CBF-BE7C2449B058}">
      <dsp:nvSpPr>
        <dsp:cNvPr id="0" name=""/>
        <dsp:cNvSpPr/>
      </dsp:nvSpPr>
      <dsp:spPr>
        <a:xfrm>
          <a:off x="7854377" y="1031091"/>
          <a:ext cx="3073451" cy="195164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baseline="0"/>
            <a:t>MADly Safe como: herramienta educative</a:t>
          </a:r>
          <a:r>
            <a:rPr lang="en-US" sz="2000" kern="1200"/>
            <a:t>, </a:t>
          </a:r>
          <a:r>
            <a:rPr lang="en-US" sz="2000" b="0" i="0" kern="1200" baseline="0"/>
            <a:t>punto de partida para sistemas de apoyo a la decisión en movilidad</a:t>
          </a:r>
          <a:endParaRPr lang="en-US" sz="2000" kern="1200"/>
        </a:p>
      </dsp:txBody>
      <dsp:txXfrm>
        <a:off x="7911539" y="1088253"/>
        <a:ext cx="2959127" cy="183731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70CF205-CF86-FBBF-A52D-AD316BDCC7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96C33CD-FBEC-69ED-E3FD-A913734E13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8998546-1206-36CD-76A6-8EA473FA6B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CF2EA-D1C5-4551-B5D5-C7596F31315A}" type="datetimeFigureOut">
              <a:rPr lang="en-US" smtClean="0"/>
              <a:t>11/16/2025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D6A1115-E7FB-EA2A-A1C7-98A8725D97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FCE89C6-C1EC-D28D-3FFB-6A064E7107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D58CD0-48CF-4B19-B0D2-F13332A8CA6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4095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D5B08C-92A9-0214-A4F1-736771A0D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7E23249B-ACD3-B207-E5D0-66BC9982F8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051A562-5488-05D8-A2CF-B2924D47A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CF2EA-D1C5-4551-B5D5-C7596F31315A}" type="datetimeFigureOut">
              <a:rPr lang="en-US" smtClean="0"/>
              <a:t>11/16/2025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D7D43DE-A2C3-6EEA-81CB-4D69E412CA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AD90F5A-6364-182B-94CF-3F979BF288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D58CD0-48CF-4B19-B0D2-F13332A8CA6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1615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49CAB16F-5591-BD1E-F2C3-F561D585012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74FEA865-A6B5-B80F-58A4-7EFAF52395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2AD0EAC-9D1D-0162-605B-67CABA8CBE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CF2EA-D1C5-4551-B5D5-C7596F31315A}" type="datetimeFigureOut">
              <a:rPr lang="en-US" smtClean="0"/>
              <a:t>11/16/2025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CA7B7A0-6887-7551-CC68-C57B2BF0BF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F8314B8-9ACF-87F7-C85D-F422F61B6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D58CD0-48CF-4B19-B0D2-F13332A8CA6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8139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6FB0385-846E-A36A-DAD7-2AB072EEE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C256BBF-9D96-B206-B433-5A894B2396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45415D1-E58F-0C8B-095B-AA051C207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CF2EA-D1C5-4551-B5D5-C7596F31315A}" type="datetimeFigureOut">
              <a:rPr lang="en-US" smtClean="0"/>
              <a:t>11/16/2025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B209D17-FA7E-FB95-0830-E6D6DC375B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E60D660-CD1D-11C7-CDCB-65FB7D3722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D58CD0-48CF-4B19-B0D2-F13332A8CA6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5581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CD2EE1-0432-8398-1BEF-E917FCED5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1BA2DB8-95DF-27E1-BF18-C790BCC8A0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AB7CA19-E3A8-4B5F-6A0A-FEE45F62DB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CF2EA-D1C5-4551-B5D5-C7596F31315A}" type="datetimeFigureOut">
              <a:rPr lang="en-US" smtClean="0"/>
              <a:t>11/16/2025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ADFEE7E-B053-20FC-A710-3AD67015A3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5114E61-735D-AFD7-B74D-0C27CEDE57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D58CD0-48CF-4B19-B0D2-F13332A8CA6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6981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9F689B-9DC9-2F2B-95D6-F7C93CF69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09501D0-012D-8A60-F42B-4C5CD090440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5D755DD2-6DB9-FFC6-355A-F9A54868AE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D592A4AF-E09D-DF26-A573-1E8F5CA7AF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CF2EA-D1C5-4551-B5D5-C7596F31315A}" type="datetimeFigureOut">
              <a:rPr lang="en-US" smtClean="0"/>
              <a:t>11/16/2025</a:t>
            </a:fld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F736141-99CE-9EA1-570E-42716C2EF6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4DA4923-F02D-B501-751B-FE3CCEDEF5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D58CD0-48CF-4B19-B0D2-F13332A8CA6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3378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41C929-473B-BBA5-61E6-0A3301EBC1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FD498D7-A37A-475D-B19F-022AB6C277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515EA79-72B0-2B19-7FA8-512A57B2FF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6836E712-FE89-28E4-DF94-CE16E0AF7BC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6D54835D-4890-6299-93CC-480D87D60E6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19EF3465-5040-F7B3-8D22-5670FF61FF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CF2EA-D1C5-4551-B5D5-C7596F31315A}" type="datetimeFigureOut">
              <a:rPr lang="en-US" smtClean="0"/>
              <a:t>11/16/2025</a:t>
            </a:fld>
            <a:endParaRPr lang="en-U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64097D39-5027-BBFC-4A34-8763A1914E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3E123C81-3082-1E20-EFA0-1606D5537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D58CD0-48CF-4B19-B0D2-F13332A8CA6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8733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8FF255-203F-43FF-5845-F2681FC1B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54E51DF2-6C05-44F1-5F4C-F766A717EF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CF2EA-D1C5-4551-B5D5-C7596F31315A}" type="datetimeFigureOut">
              <a:rPr lang="en-US" smtClean="0"/>
              <a:t>11/16/2025</a:t>
            </a:fld>
            <a:endParaRPr lang="en-U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A2146D2E-CEB1-367D-DFEA-A924B40D21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AAFB44D-B4A5-8648-FA94-02E276B29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D58CD0-48CF-4B19-B0D2-F13332A8CA6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1592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41ED0AEB-9908-F986-2E2D-3C03330797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CF2EA-D1C5-4551-B5D5-C7596F31315A}" type="datetimeFigureOut">
              <a:rPr lang="en-US" smtClean="0"/>
              <a:t>11/16/2025</a:t>
            </a:fld>
            <a:endParaRPr lang="en-U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0036D73A-DB00-DAD7-1974-4F0BDE1516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0DA3F2C-3107-11A8-DEB3-E503B70C83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D58CD0-48CF-4B19-B0D2-F13332A8CA6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6658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06BF002-4A69-78A5-3B1B-77B58B8C8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548C726-D4D0-A0E6-B6DB-3B90BAB70D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06A2828-3B4E-BD85-BC2C-5FEA6B5FA2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D0D4161-AC40-7528-459D-F6D10689AF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CF2EA-D1C5-4551-B5D5-C7596F31315A}" type="datetimeFigureOut">
              <a:rPr lang="en-US" smtClean="0"/>
              <a:t>11/16/2025</a:t>
            </a:fld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7E15153-F408-2E0E-FDF8-77CF84B86A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EC5EE11-8CD5-E60A-804E-C593BFA523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D58CD0-48CF-4B19-B0D2-F13332A8CA6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5049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AE131AD-1268-2815-3626-FE8174CEDE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F09E0F84-6140-D3F4-118F-7A19B61D0B3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314B81C-57AD-6F3E-64C9-D9BA768CD0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2E99C0E-50D4-5ED9-8CA5-A1811370D0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CF2EA-D1C5-4551-B5D5-C7596F31315A}" type="datetimeFigureOut">
              <a:rPr lang="en-US" smtClean="0"/>
              <a:t>11/16/2025</a:t>
            </a:fld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FEE4820-749D-A83E-34F1-6F65BAC9EC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9281F2F-A2B6-CB66-83B6-5B94480AF2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D58CD0-48CF-4B19-B0D2-F13332A8CA6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25673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C9505BC7-44C0-D747-A6B2-FDC337B80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C7D6C75-F0FA-E1E2-454E-6B2017C913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889C821-ACBA-EF8F-0533-0254E32AAC0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59CF2EA-D1C5-4551-B5D5-C7596F31315A}" type="datetimeFigureOut">
              <a:rPr lang="en-US" smtClean="0"/>
              <a:t>11/16/2025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06987FC-D3D9-B5D2-3664-5BC6804777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F5F3EC7-4E6B-FB5F-7944-8EB488C7A6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DD58CD0-48CF-4B19-B0D2-F13332A8CA6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5463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A95209C-5275-4E15-8EA7-7F42980ABF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E12386E-E286-3564-2F66-8ABDC9EA1A0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 r="-1" b="20474"/>
          <a:stretch>
            <a:fillRect/>
          </a:stretch>
        </p:blipFill>
        <p:spPr>
          <a:xfrm>
            <a:off x="20" y="10"/>
            <a:ext cx="12188931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CC664B1-12BF-5835-15B9-1C4B478B13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7048" y="1124712"/>
            <a:ext cx="9144000" cy="3063240"/>
          </a:xfrm>
        </p:spPr>
        <p:txBody>
          <a:bodyPr>
            <a:normAutofit/>
          </a:bodyPr>
          <a:lstStyle/>
          <a:p>
            <a:r>
              <a:rPr lang="es-ES" sz="6600">
                <a:solidFill>
                  <a:schemeClr val="bg1"/>
                </a:solidFill>
              </a:rPr>
              <a:t>MADly Safe – Recomendador de franjas seguras en Madrid</a:t>
            </a:r>
            <a:endParaRPr lang="en-US" sz="6600">
              <a:solidFill>
                <a:schemeClr val="bg1"/>
              </a:solidFill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F14C889-65CD-D7D9-CDA3-BAF4930488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4599432"/>
            <a:ext cx="9144000" cy="1227520"/>
          </a:xfrm>
        </p:spPr>
        <p:txBody>
          <a:bodyPr>
            <a:normAutofit/>
          </a:bodyPr>
          <a:lstStyle/>
          <a:p>
            <a:r>
              <a:rPr lang="es-ES">
                <a:solidFill>
                  <a:schemeClr val="bg1"/>
                </a:solidFill>
              </a:rPr>
              <a:t>Carlos Sánchez-Cabezudo Pinto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1" name="sketchy box">
            <a:extLst>
              <a:ext uri="{FF2B5EF4-FFF2-40B4-BE49-F238E27FC236}">
                <a16:creationId xmlns:a16="http://schemas.microsoft.com/office/drawing/2014/main" id="{4F2ED431-E304-4FF0-9F4E-032783C9D6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38200" y="720953"/>
            <a:ext cx="10515600" cy="5416094"/>
          </a:xfrm>
          <a:custGeom>
            <a:avLst/>
            <a:gdLst>
              <a:gd name="connsiteX0" fmla="*/ 0 w 10515600"/>
              <a:gd name="connsiteY0" fmla="*/ 0 h 5416094"/>
              <a:gd name="connsiteX1" fmla="*/ 552069 w 10515600"/>
              <a:gd name="connsiteY1" fmla="*/ 0 h 5416094"/>
              <a:gd name="connsiteX2" fmla="*/ 893826 w 10515600"/>
              <a:gd name="connsiteY2" fmla="*/ 0 h 5416094"/>
              <a:gd name="connsiteX3" fmla="*/ 1761363 w 10515600"/>
              <a:gd name="connsiteY3" fmla="*/ 0 h 5416094"/>
              <a:gd name="connsiteX4" fmla="*/ 2313432 w 10515600"/>
              <a:gd name="connsiteY4" fmla="*/ 0 h 5416094"/>
              <a:gd name="connsiteX5" fmla="*/ 2865501 w 10515600"/>
              <a:gd name="connsiteY5" fmla="*/ 0 h 5416094"/>
              <a:gd name="connsiteX6" fmla="*/ 3733038 w 10515600"/>
              <a:gd name="connsiteY6" fmla="*/ 0 h 5416094"/>
              <a:gd name="connsiteX7" fmla="*/ 4179951 w 10515600"/>
              <a:gd name="connsiteY7" fmla="*/ 0 h 5416094"/>
              <a:gd name="connsiteX8" fmla="*/ 5047488 w 10515600"/>
              <a:gd name="connsiteY8" fmla="*/ 0 h 5416094"/>
              <a:gd name="connsiteX9" fmla="*/ 5915025 w 10515600"/>
              <a:gd name="connsiteY9" fmla="*/ 0 h 5416094"/>
              <a:gd name="connsiteX10" fmla="*/ 6572250 w 10515600"/>
              <a:gd name="connsiteY10" fmla="*/ 0 h 5416094"/>
              <a:gd name="connsiteX11" fmla="*/ 7439787 w 10515600"/>
              <a:gd name="connsiteY11" fmla="*/ 0 h 5416094"/>
              <a:gd name="connsiteX12" fmla="*/ 7991856 w 10515600"/>
              <a:gd name="connsiteY12" fmla="*/ 0 h 5416094"/>
              <a:gd name="connsiteX13" fmla="*/ 8543925 w 10515600"/>
              <a:gd name="connsiteY13" fmla="*/ 0 h 5416094"/>
              <a:gd name="connsiteX14" fmla="*/ 9306306 w 10515600"/>
              <a:gd name="connsiteY14" fmla="*/ 0 h 5416094"/>
              <a:gd name="connsiteX15" fmla="*/ 9858375 w 10515600"/>
              <a:gd name="connsiteY15" fmla="*/ 0 h 5416094"/>
              <a:gd name="connsiteX16" fmla="*/ 10515600 w 10515600"/>
              <a:gd name="connsiteY16" fmla="*/ 0 h 5416094"/>
              <a:gd name="connsiteX17" fmla="*/ 10515600 w 10515600"/>
              <a:gd name="connsiteY17" fmla="*/ 785334 h 5416094"/>
              <a:gd name="connsiteX18" fmla="*/ 10515600 w 10515600"/>
              <a:gd name="connsiteY18" fmla="*/ 1516506 h 5416094"/>
              <a:gd name="connsiteX19" fmla="*/ 10515600 w 10515600"/>
              <a:gd name="connsiteY19" fmla="*/ 2247679 h 5416094"/>
              <a:gd name="connsiteX20" fmla="*/ 10515600 w 10515600"/>
              <a:gd name="connsiteY20" fmla="*/ 2762208 h 5416094"/>
              <a:gd name="connsiteX21" fmla="*/ 10515600 w 10515600"/>
              <a:gd name="connsiteY21" fmla="*/ 3330898 h 5416094"/>
              <a:gd name="connsiteX22" fmla="*/ 10515600 w 10515600"/>
              <a:gd name="connsiteY22" fmla="*/ 4062071 h 5416094"/>
              <a:gd name="connsiteX23" fmla="*/ 10515600 w 10515600"/>
              <a:gd name="connsiteY23" fmla="*/ 4684921 h 5416094"/>
              <a:gd name="connsiteX24" fmla="*/ 10515600 w 10515600"/>
              <a:gd name="connsiteY24" fmla="*/ 5416094 h 5416094"/>
              <a:gd name="connsiteX25" fmla="*/ 9753219 w 10515600"/>
              <a:gd name="connsiteY25" fmla="*/ 5416094 h 5416094"/>
              <a:gd name="connsiteX26" fmla="*/ 9411462 w 10515600"/>
              <a:gd name="connsiteY26" fmla="*/ 5416094 h 5416094"/>
              <a:gd name="connsiteX27" fmla="*/ 8754237 w 10515600"/>
              <a:gd name="connsiteY27" fmla="*/ 5416094 h 5416094"/>
              <a:gd name="connsiteX28" fmla="*/ 8307324 w 10515600"/>
              <a:gd name="connsiteY28" fmla="*/ 5416094 h 5416094"/>
              <a:gd name="connsiteX29" fmla="*/ 7544943 w 10515600"/>
              <a:gd name="connsiteY29" fmla="*/ 5416094 h 5416094"/>
              <a:gd name="connsiteX30" fmla="*/ 7098030 w 10515600"/>
              <a:gd name="connsiteY30" fmla="*/ 5416094 h 5416094"/>
              <a:gd name="connsiteX31" fmla="*/ 6335649 w 10515600"/>
              <a:gd name="connsiteY31" fmla="*/ 5416094 h 5416094"/>
              <a:gd name="connsiteX32" fmla="*/ 5993892 w 10515600"/>
              <a:gd name="connsiteY32" fmla="*/ 5416094 h 5416094"/>
              <a:gd name="connsiteX33" fmla="*/ 5231511 w 10515600"/>
              <a:gd name="connsiteY33" fmla="*/ 5416094 h 5416094"/>
              <a:gd name="connsiteX34" fmla="*/ 4784598 w 10515600"/>
              <a:gd name="connsiteY34" fmla="*/ 5416094 h 5416094"/>
              <a:gd name="connsiteX35" fmla="*/ 4442841 w 10515600"/>
              <a:gd name="connsiteY35" fmla="*/ 5416094 h 5416094"/>
              <a:gd name="connsiteX36" fmla="*/ 3995928 w 10515600"/>
              <a:gd name="connsiteY36" fmla="*/ 5416094 h 5416094"/>
              <a:gd name="connsiteX37" fmla="*/ 3233547 w 10515600"/>
              <a:gd name="connsiteY37" fmla="*/ 5416094 h 5416094"/>
              <a:gd name="connsiteX38" fmla="*/ 2786634 w 10515600"/>
              <a:gd name="connsiteY38" fmla="*/ 5416094 h 5416094"/>
              <a:gd name="connsiteX39" fmla="*/ 2444877 w 10515600"/>
              <a:gd name="connsiteY39" fmla="*/ 5416094 h 5416094"/>
              <a:gd name="connsiteX40" fmla="*/ 1997964 w 10515600"/>
              <a:gd name="connsiteY40" fmla="*/ 5416094 h 5416094"/>
              <a:gd name="connsiteX41" fmla="*/ 1445895 w 10515600"/>
              <a:gd name="connsiteY41" fmla="*/ 5416094 h 5416094"/>
              <a:gd name="connsiteX42" fmla="*/ 788670 w 10515600"/>
              <a:gd name="connsiteY42" fmla="*/ 5416094 h 5416094"/>
              <a:gd name="connsiteX43" fmla="*/ 0 w 10515600"/>
              <a:gd name="connsiteY43" fmla="*/ 5416094 h 5416094"/>
              <a:gd name="connsiteX44" fmla="*/ 0 w 10515600"/>
              <a:gd name="connsiteY44" fmla="*/ 4630760 h 5416094"/>
              <a:gd name="connsiteX45" fmla="*/ 0 w 10515600"/>
              <a:gd name="connsiteY45" fmla="*/ 3953749 h 5416094"/>
              <a:gd name="connsiteX46" fmla="*/ 0 w 10515600"/>
              <a:gd name="connsiteY46" fmla="*/ 3276737 h 5416094"/>
              <a:gd name="connsiteX47" fmla="*/ 0 w 10515600"/>
              <a:gd name="connsiteY47" fmla="*/ 2599725 h 5416094"/>
              <a:gd name="connsiteX48" fmla="*/ 0 w 10515600"/>
              <a:gd name="connsiteY48" fmla="*/ 1922713 h 5416094"/>
              <a:gd name="connsiteX49" fmla="*/ 0 w 10515600"/>
              <a:gd name="connsiteY49" fmla="*/ 1299863 h 5416094"/>
              <a:gd name="connsiteX50" fmla="*/ 0 w 10515600"/>
              <a:gd name="connsiteY50" fmla="*/ 0 h 5416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10515600" h="5416094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24919" y="196329"/>
                  <a:pt x="10549062" y="488432"/>
                  <a:pt x="10515600" y="785334"/>
                </a:cubicBezTo>
                <a:cubicBezTo>
                  <a:pt x="10482138" y="1082236"/>
                  <a:pt x="10536385" y="1323726"/>
                  <a:pt x="10515600" y="1516506"/>
                </a:cubicBezTo>
                <a:cubicBezTo>
                  <a:pt x="10494815" y="1709286"/>
                  <a:pt x="10546328" y="2097632"/>
                  <a:pt x="10515600" y="2247679"/>
                </a:cubicBezTo>
                <a:cubicBezTo>
                  <a:pt x="10484872" y="2397726"/>
                  <a:pt x="10491771" y="2577292"/>
                  <a:pt x="10515600" y="2762208"/>
                </a:cubicBezTo>
                <a:cubicBezTo>
                  <a:pt x="10539429" y="2947124"/>
                  <a:pt x="10511007" y="3105736"/>
                  <a:pt x="10515600" y="3330898"/>
                </a:cubicBezTo>
                <a:cubicBezTo>
                  <a:pt x="10520194" y="3556060"/>
                  <a:pt x="10497393" y="3882611"/>
                  <a:pt x="10515600" y="4062071"/>
                </a:cubicBezTo>
                <a:cubicBezTo>
                  <a:pt x="10533807" y="4241531"/>
                  <a:pt x="10544791" y="4505155"/>
                  <a:pt x="10515600" y="4684921"/>
                </a:cubicBezTo>
                <a:cubicBezTo>
                  <a:pt x="10486410" y="4864687"/>
                  <a:pt x="10497356" y="5246484"/>
                  <a:pt x="10515600" y="5416094"/>
                </a:cubicBezTo>
                <a:cubicBezTo>
                  <a:pt x="10245623" y="5445692"/>
                  <a:pt x="10029676" y="5415505"/>
                  <a:pt x="9753219" y="5416094"/>
                </a:cubicBezTo>
                <a:cubicBezTo>
                  <a:pt x="9476762" y="5416683"/>
                  <a:pt x="9553148" y="5422760"/>
                  <a:pt x="9411462" y="5416094"/>
                </a:cubicBezTo>
                <a:cubicBezTo>
                  <a:pt x="9269776" y="5409428"/>
                  <a:pt x="8927709" y="5385012"/>
                  <a:pt x="8754237" y="5416094"/>
                </a:cubicBezTo>
                <a:cubicBezTo>
                  <a:pt x="8580766" y="5447176"/>
                  <a:pt x="8413264" y="5410024"/>
                  <a:pt x="8307324" y="5416094"/>
                </a:cubicBezTo>
                <a:cubicBezTo>
                  <a:pt x="8201384" y="5422164"/>
                  <a:pt x="7912690" y="5421686"/>
                  <a:pt x="7544943" y="5416094"/>
                </a:cubicBezTo>
                <a:cubicBezTo>
                  <a:pt x="7177196" y="5410502"/>
                  <a:pt x="7304235" y="5418502"/>
                  <a:pt x="7098030" y="5416094"/>
                </a:cubicBezTo>
                <a:cubicBezTo>
                  <a:pt x="6891825" y="5413686"/>
                  <a:pt x="6541479" y="5434609"/>
                  <a:pt x="6335649" y="5416094"/>
                </a:cubicBezTo>
                <a:cubicBezTo>
                  <a:pt x="6129819" y="5397579"/>
                  <a:pt x="6106541" y="5402791"/>
                  <a:pt x="5993892" y="5416094"/>
                </a:cubicBezTo>
                <a:cubicBezTo>
                  <a:pt x="5881243" y="5429397"/>
                  <a:pt x="5545248" y="5437743"/>
                  <a:pt x="5231511" y="5416094"/>
                </a:cubicBezTo>
                <a:cubicBezTo>
                  <a:pt x="4917774" y="5394445"/>
                  <a:pt x="4963237" y="5426599"/>
                  <a:pt x="4784598" y="5416094"/>
                </a:cubicBezTo>
                <a:cubicBezTo>
                  <a:pt x="4605959" y="5405589"/>
                  <a:pt x="4605904" y="5406658"/>
                  <a:pt x="4442841" y="5416094"/>
                </a:cubicBezTo>
                <a:cubicBezTo>
                  <a:pt x="4279778" y="5425530"/>
                  <a:pt x="4177180" y="5426138"/>
                  <a:pt x="3995928" y="5416094"/>
                </a:cubicBezTo>
                <a:cubicBezTo>
                  <a:pt x="3814676" y="5406050"/>
                  <a:pt x="3516440" y="5429234"/>
                  <a:pt x="3233547" y="5416094"/>
                </a:cubicBezTo>
                <a:cubicBezTo>
                  <a:pt x="2950654" y="5402954"/>
                  <a:pt x="2884354" y="5436103"/>
                  <a:pt x="2786634" y="5416094"/>
                </a:cubicBezTo>
                <a:cubicBezTo>
                  <a:pt x="2688914" y="5396085"/>
                  <a:pt x="2522958" y="5423232"/>
                  <a:pt x="2444877" y="5416094"/>
                </a:cubicBezTo>
                <a:cubicBezTo>
                  <a:pt x="2366796" y="5408956"/>
                  <a:pt x="2104768" y="5395479"/>
                  <a:pt x="1997964" y="5416094"/>
                </a:cubicBezTo>
                <a:cubicBezTo>
                  <a:pt x="1891160" y="5436709"/>
                  <a:pt x="1573016" y="5412376"/>
                  <a:pt x="1445895" y="5416094"/>
                </a:cubicBezTo>
                <a:cubicBezTo>
                  <a:pt x="1318774" y="5419812"/>
                  <a:pt x="986443" y="5400529"/>
                  <a:pt x="788670" y="5416094"/>
                </a:cubicBezTo>
                <a:cubicBezTo>
                  <a:pt x="590897" y="5431659"/>
                  <a:pt x="363709" y="5381266"/>
                  <a:pt x="0" y="5416094"/>
                </a:cubicBezTo>
                <a:cubicBezTo>
                  <a:pt x="-22973" y="5218643"/>
                  <a:pt x="-26699" y="5010779"/>
                  <a:pt x="0" y="4630760"/>
                </a:cubicBezTo>
                <a:cubicBezTo>
                  <a:pt x="26699" y="4250741"/>
                  <a:pt x="-15389" y="4196664"/>
                  <a:pt x="0" y="3953749"/>
                </a:cubicBezTo>
                <a:cubicBezTo>
                  <a:pt x="15389" y="3710834"/>
                  <a:pt x="468" y="3611311"/>
                  <a:pt x="0" y="3276737"/>
                </a:cubicBezTo>
                <a:cubicBezTo>
                  <a:pt x="-468" y="2942163"/>
                  <a:pt x="15360" y="2781998"/>
                  <a:pt x="0" y="2599725"/>
                </a:cubicBezTo>
                <a:cubicBezTo>
                  <a:pt x="-15360" y="2417452"/>
                  <a:pt x="14816" y="2100232"/>
                  <a:pt x="0" y="1922713"/>
                </a:cubicBezTo>
                <a:cubicBezTo>
                  <a:pt x="-14816" y="1745194"/>
                  <a:pt x="-24648" y="1604167"/>
                  <a:pt x="0" y="1299863"/>
                </a:cubicBezTo>
                <a:cubicBezTo>
                  <a:pt x="24648" y="995559"/>
                  <a:pt x="2182" y="279525"/>
                  <a:pt x="0" y="0"/>
                </a:cubicBezTo>
                <a:close/>
              </a:path>
            </a:pathLst>
          </a:custGeom>
          <a:noFill/>
          <a:ln w="47625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ketchy line">
            <a:extLst>
              <a:ext uri="{FF2B5EF4-FFF2-40B4-BE49-F238E27FC236}">
                <a16:creationId xmlns:a16="http://schemas.microsoft.com/office/drawing/2014/main" id="{4E87FCFB-2CCE-460D-B3DD-557C8BD1B9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4194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563791 w 4243589"/>
              <a:gd name="connsiteY1" fmla="*/ 0 h 18288"/>
              <a:gd name="connsiteX2" fmla="*/ 1042710 w 4243589"/>
              <a:gd name="connsiteY2" fmla="*/ 0 h 18288"/>
              <a:gd name="connsiteX3" fmla="*/ 1564066 w 4243589"/>
              <a:gd name="connsiteY3" fmla="*/ 0 h 18288"/>
              <a:gd name="connsiteX4" fmla="*/ 2212729 w 4243589"/>
              <a:gd name="connsiteY4" fmla="*/ 0 h 18288"/>
              <a:gd name="connsiteX5" fmla="*/ 2776520 w 4243589"/>
              <a:gd name="connsiteY5" fmla="*/ 0 h 18288"/>
              <a:gd name="connsiteX6" fmla="*/ 3297875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637362 w 4243589"/>
              <a:gd name="connsiteY9" fmla="*/ 18288 h 18288"/>
              <a:gd name="connsiteX10" fmla="*/ 3116007 w 4243589"/>
              <a:gd name="connsiteY10" fmla="*/ 18288 h 18288"/>
              <a:gd name="connsiteX11" fmla="*/ 2424908 w 4243589"/>
              <a:gd name="connsiteY11" fmla="*/ 18288 h 18288"/>
              <a:gd name="connsiteX12" fmla="*/ 1861117 w 4243589"/>
              <a:gd name="connsiteY12" fmla="*/ 18288 h 18288"/>
              <a:gd name="connsiteX13" fmla="*/ 1382198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3987" y="7429"/>
                  <a:pt x="4243569" y="10822"/>
                  <a:pt x="4243589" y="18288"/>
                </a:cubicBezTo>
                <a:cubicBezTo>
                  <a:pt x="4112949" y="-2855"/>
                  <a:pt x="3928037" y="1831"/>
                  <a:pt x="3637362" y="18288"/>
                </a:cubicBezTo>
                <a:cubicBezTo>
                  <a:pt x="3346687" y="34745"/>
                  <a:pt x="3254446" y="26669"/>
                  <a:pt x="3116007" y="18288"/>
                </a:cubicBezTo>
                <a:cubicBezTo>
                  <a:pt x="2977569" y="9907"/>
                  <a:pt x="2620228" y="28873"/>
                  <a:pt x="2424908" y="18288"/>
                </a:cubicBezTo>
                <a:cubicBezTo>
                  <a:pt x="2229588" y="7703"/>
                  <a:pt x="2088287" y="-3854"/>
                  <a:pt x="1861117" y="18288"/>
                </a:cubicBezTo>
                <a:cubicBezTo>
                  <a:pt x="1633947" y="40430"/>
                  <a:pt x="1502447" y="-871"/>
                  <a:pt x="1382198" y="18288"/>
                </a:cubicBezTo>
                <a:cubicBezTo>
                  <a:pt x="1261949" y="37447"/>
                  <a:pt x="1045440" y="28353"/>
                  <a:pt x="733535" y="18288"/>
                </a:cubicBezTo>
                <a:cubicBezTo>
                  <a:pt x="421630" y="8223"/>
                  <a:pt x="341257" y="-18359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2703" y="5429"/>
                  <a:pt x="4244410" y="14046"/>
                  <a:pt x="4243589" y="18288"/>
                </a:cubicBezTo>
                <a:cubicBezTo>
                  <a:pt x="4130424" y="-1240"/>
                  <a:pt x="3932803" y="42249"/>
                  <a:pt x="3722234" y="18288"/>
                </a:cubicBezTo>
                <a:cubicBezTo>
                  <a:pt x="3511665" y="-5673"/>
                  <a:pt x="3269903" y="45994"/>
                  <a:pt x="3116007" y="18288"/>
                </a:cubicBezTo>
                <a:cubicBezTo>
                  <a:pt x="2962111" y="-9418"/>
                  <a:pt x="2744280" y="23224"/>
                  <a:pt x="2509780" y="18288"/>
                </a:cubicBezTo>
                <a:cubicBezTo>
                  <a:pt x="2275280" y="13352"/>
                  <a:pt x="2066059" y="43664"/>
                  <a:pt x="1945989" y="18288"/>
                </a:cubicBezTo>
                <a:cubicBezTo>
                  <a:pt x="1825919" y="-7088"/>
                  <a:pt x="1407329" y="12616"/>
                  <a:pt x="1254890" y="18288"/>
                </a:cubicBezTo>
                <a:cubicBezTo>
                  <a:pt x="1102451" y="23960"/>
                  <a:pt x="837950" y="31673"/>
                  <a:pt x="563791" y="18288"/>
                </a:cubicBezTo>
                <a:cubicBezTo>
                  <a:pt x="289632" y="4903"/>
                  <a:pt x="132768" y="710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1275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5780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AF5ADD8-5A36-46AC-8594-0F80A46F73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s-ES" sz="4000">
                <a:solidFill>
                  <a:srgbClr val="FFFFFF"/>
                </a:solidFill>
              </a:rPr>
              <a:t>Cómo se generan las franjas alternativas</a:t>
            </a:r>
            <a:endParaRPr lang="en-US" sz="4000">
              <a:solidFill>
                <a:srgbClr val="FFFFFF"/>
              </a:solidFill>
            </a:endParaRPr>
          </a:p>
        </p:txBody>
      </p:sp>
      <p:graphicFrame>
        <p:nvGraphicFramePr>
          <p:cNvPr id="6" name="Rectangle 1">
            <a:extLst>
              <a:ext uri="{FF2B5EF4-FFF2-40B4-BE49-F238E27FC236}">
                <a16:creationId xmlns:a16="http://schemas.microsoft.com/office/drawing/2014/main" id="{1D3D9650-C39F-E419-8D67-54A12318EFB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60892833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807300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ADAAA6CE-2098-6F8B-A782-CD65C869B3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750571"/>
            <a:ext cx="11277600" cy="5356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1025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7F5E7AEF-1E7F-8FC7-4855-EC90746B56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736473"/>
            <a:ext cx="11277600" cy="5385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6480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2B88EE37-DCFC-3DC5-DE66-54A7D1A5E2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764667"/>
            <a:ext cx="11277600" cy="5328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6626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2170031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082819" y="0"/>
            <a:ext cx="4097211" cy="2170661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48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010646" y="-5010043"/>
            <a:ext cx="2170709" cy="12192000"/>
          </a:xfrm>
          <a:prstGeom prst="rect">
            <a:avLst/>
          </a:prstGeom>
          <a:gradFill>
            <a:gsLst>
              <a:gs pos="23000">
                <a:schemeClr val="accent1">
                  <a:lumMod val="75000"/>
                  <a:alpha val="16000"/>
                </a:schemeClr>
              </a:gs>
              <a:gs pos="99000">
                <a:srgbClr val="000000">
                  <a:alpha val="45000"/>
                </a:srgbClr>
              </a:gs>
            </a:gsLst>
            <a:lin ang="21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7451BC1-594B-03AA-24B1-8F46BE3ADC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3564" y="348865"/>
            <a:ext cx="9718111" cy="1576446"/>
          </a:xfrm>
        </p:spPr>
        <p:txBody>
          <a:bodyPr anchor="ctr">
            <a:normAutofit/>
          </a:bodyPr>
          <a:lstStyle/>
          <a:p>
            <a:r>
              <a:rPr lang="es-ES" sz="4000">
                <a:solidFill>
                  <a:srgbClr val="FFFFFF"/>
                </a:solidFill>
              </a:rPr>
              <a:t>Conclusiones</a:t>
            </a:r>
            <a:endParaRPr lang="en-US" sz="4000">
              <a:solidFill>
                <a:srgbClr val="FFFFFF"/>
              </a:solidFill>
            </a:endParaRPr>
          </a:p>
        </p:txBody>
      </p:sp>
      <p:graphicFrame>
        <p:nvGraphicFramePr>
          <p:cNvPr id="6" name="Rectangle 1">
            <a:extLst>
              <a:ext uri="{FF2B5EF4-FFF2-40B4-BE49-F238E27FC236}">
                <a16:creationId xmlns:a16="http://schemas.microsoft.com/office/drawing/2014/main" id="{8693DF2A-A2C3-9C3B-EFF3-BAE2468724A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38347022"/>
              </p:ext>
            </p:extLst>
          </p:nvPr>
        </p:nvGraphicFramePr>
        <p:xfrm>
          <a:off x="644056" y="2615979"/>
          <a:ext cx="10927829" cy="36894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939653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3A866FE-377B-FB7B-F630-84F5A4CB39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Preguntas · Comentarios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5F7AB27D-DC20-39A7-3430-48E0AFDE69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2225" y="2592356"/>
            <a:ext cx="11327549" cy="3200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2969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3437D83-0448-FA64-E27B-1E9DE0BD3E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s-ES" sz="4000">
                <a:solidFill>
                  <a:srgbClr val="FFFFFF"/>
                </a:solidFill>
              </a:rPr>
              <a:t>Índice</a:t>
            </a:r>
            <a:endParaRPr lang="en-US" sz="4000">
              <a:solidFill>
                <a:srgbClr val="FFFFFF"/>
              </a:solidFill>
            </a:endParaRPr>
          </a:p>
        </p:txBody>
      </p:sp>
      <p:graphicFrame>
        <p:nvGraphicFramePr>
          <p:cNvPr id="6" name="Rectangle 1">
            <a:extLst>
              <a:ext uri="{FF2B5EF4-FFF2-40B4-BE49-F238E27FC236}">
                <a16:creationId xmlns:a16="http://schemas.microsoft.com/office/drawing/2014/main" id="{57B9D700-9CFE-BCA1-46F5-60E3923EC31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69101249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893824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C21BAE-6866-4C7A-A7EC-C1B2E572D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B02A720-4160-0BD3-040B-351FA3F3BCC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7787"/>
          <a:stretch>
            <a:fillRect/>
          </a:stretch>
        </p:blipFill>
        <p:spPr>
          <a:xfrm>
            <a:off x="1" y="1"/>
            <a:ext cx="12192000" cy="6857999"/>
          </a:xfrm>
          <a:prstGeom prst="rect">
            <a:avLst/>
          </a:prstGeom>
        </p:spPr>
      </p:pic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C74F2646-08C7-4051-81DA-751C43A03F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099" y="585274"/>
            <a:ext cx="7036051" cy="5492212"/>
          </a:xfrm>
          <a:custGeom>
            <a:avLst/>
            <a:gdLst>
              <a:gd name="connsiteX0" fmla="*/ 0 w 7036051"/>
              <a:gd name="connsiteY0" fmla="*/ 0 h 5492212"/>
              <a:gd name="connsiteX1" fmla="*/ 7036051 w 7036051"/>
              <a:gd name="connsiteY1" fmla="*/ 0 h 5492212"/>
              <a:gd name="connsiteX2" fmla="*/ 7036051 w 7036051"/>
              <a:gd name="connsiteY2" fmla="*/ 5163846 h 5492212"/>
              <a:gd name="connsiteX3" fmla="*/ 7012593 w 7036051"/>
              <a:gd name="connsiteY3" fmla="*/ 5176898 h 5492212"/>
              <a:gd name="connsiteX4" fmla="*/ 6958601 w 7036051"/>
              <a:gd name="connsiteY4" fmla="*/ 5204359 h 5492212"/>
              <a:gd name="connsiteX5" fmla="*/ 6951226 w 7036051"/>
              <a:gd name="connsiteY5" fmla="*/ 5203241 h 5492212"/>
              <a:gd name="connsiteX6" fmla="*/ 6920864 w 7036051"/>
              <a:gd name="connsiteY6" fmla="*/ 5220003 h 5492212"/>
              <a:gd name="connsiteX7" fmla="*/ 6834841 w 7036051"/>
              <a:gd name="connsiteY7" fmla="*/ 5266115 h 5492212"/>
              <a:gd name="connsiteX8" fmla="*/ 6777937 w 7036051"/>
              <a:gd name="connsiteY8" fmla="*/ 5332502 h 5492212"/>
              <a:gd name="connsiteX9" fmla="*/ 6752874 w 7036051"/>
              <a:gd name="connsiteY9" fmla="*/ 5340428 h 5492212"/>
              <a:gd name="connsiteX10" fmla="*/ 6711115 w 7036051"/>
              <a:gd name="connsiteY10" fmla="*/ 5353924 h 5492212"/>
              <a:gd name="connsiteX11" fmla="*/ 6702149 w 7036051"/>
              <a:gd name="connsiteY11" fmla="*/ 5351500 h 5492212"/>
              <a:gd name="connsiteX12" fmla="*/ 6698458 w 7036051"/>
              <a:gd name="connsiteY12" fmla="*/ 5352743 h 5492212"/>
              <a:gd name="connsiteX13" fmla="*/ 6698049 w 7036051"/>
              <a:gd name="connsiteY13" fmla="*/ 5352570 h 5492212"/>
              <a:gd name="connsiteX14" fmla="*/ 6697297 w 7036051"/>
              <a:gd name="connsiteY14" fmla="*/ 5353134 h 5492212"/>
              <a:gd name="connsiteX15" fmla="*/ 6689118 w 7036051"/>
              <a:gd name="connsiteY15" fmla="*/ 5355890 h 5492212"/>
              <a:gd name="connsiteX16" fmla="*/ 6670605 w 7036051"/>
              <a:gd name="connsiteY16" fmla="*/ 5355427 h 5492212"/>
              <a:gd name="connsiteX17" fmla="*/ 6659606 w 7036051"/>
              <a:gd name="connsiteY17" fmla="*/ 5357084 h 5492212"/>
              <a:gd name="connsiteX18" fmla="*/ 6649636 w 7036051"/>
              <a:gd name="connsiteY18" fmla="*/ 5367869 h 5492212"/>
              <a:gd name="connsiteX19" fmla="*/ 6642159 w 7036051"/>
              <a:gd name="connsiteY19" fmla="*/ 5369506 h 5492212"/>
              <a:gd name="connsiteX20" fmla="*/ 6640764 w 7036051"/>
              <a:gd name="connsiteY20" fmla="*/ 5370991 h 5492212"/>
              <a:gd name="connsiteX21" fmla="*/ 6636665 w 7036051"/>
              <a:gd name="connsiteY21" fmla="*/ 5374002 h 5492212"/>
              <a:gd name="connsiteX22" fmla="*/ 6641287 w 7036051"/>
              <a:gd name="connsiteY22" fmla="*/ 5376181 h 5492212"/>
              <a:gd name="connsiteX23" fmla="*/ 6591018 w 7036051"/>
              <a:gd name="connsiteY23" fmla="*/ 5390981 h 5492212"/>
              <a:gd name="connsiteX24" fmla="*/ 6548326 w 7036051"/>
              <a:gd name="connsiteY24" fmla="*/ 5403583 h 5492212"/>
              <a:gd name="connsiteX25" fmla="*/ 6472868 w 7036051"/>
              <a:gd name="connsiteY25" fmla="*/ 5394733 h 5492212"/>
              <a:gd name="connsiteX26" fmla="*/ 6401194 w 7036051"/>
              <a:gd name="connsiteY26" fmla="*/ 5422870 h 5492212"/>
              <a:gd name="connsiteX27" fmla="*/ 6381961 w 7036051"/>
              <a:gd name="connsiteY27" fmla="*/ 5422940 h 5492212"/>
              <a:gd name="connsiteX28" fmla="*/ 6363834 w 7036051"/>
              <a:gd name="connsiteY28" fmla="*/ 5417751 h 5492212"/>
              <a:gd name="connsiteX29" fmla="*/ 6363997 w 7036051"/>
              <a:gd name="connsiteY29" fmla="*/ 5415912 h 5492212"/>
              <a:gd name="connsiteX30" fmla="*/ 6361124 w 7036051"/>
              <a:gd name="connsiteY30" fmla="*/ 5415066 h 5492212"/>
              <a:gd name="connsiteX31" fmla="*/ 6358507 w 7036051"/>
              <a:gd name="connsiteY31" fmla="*/ 5416224 h 5492212"/>
              <a:gd name="connsiteX32" fmla="*/ 6355073 w 7036051"/>
              <a:gd name="connsiteY32" fmla="*/ 5415242 h 5492212"/>
              <a:gd name="connsiteX33" fmla="*/ 6345676 w 7036051"/>
              <a:gd name="connsiteY33" fmla="*/ 5413049 h 5492212"/>
              <a:gd name="connsiteX34" fmla="*/ 6342596 w 7036051"/>
              <a:gd name="connsiteY34" fmla="*/ 5409297 h 5492212"/>
              <a:gd name="connsiteX35" fmla="*/ 6305742 w 7036051"/>
              <a:gd name="connsiteY35" fmla="*/ 5401622 h 5492212"/>
              <a:gd name="connsiteX36" fmla="*/ 6294445 w 7036051"/>
              <a:gd name="connsiteY36" fmla="*/ 5404149 h 5492212"/>
              <a:gd name="connsiteX37" fmla="*/ 6281414 w 7036051"/>
              <a:gd name="connsiteY37" fmla="*/ 5398024 h 5492212"/>
              <a:gd name="connsiteX38" fmla="*/ 6243972 w 7036051"/>
              <a:gd name="connsiteY38" fmla="*/ 5395807 h 5492212"/>
              <a:gd name="connsiteX39" fmla="*/ 6202379 w 7036051"/>
              <a:gd name="connsiteY39" fmla="*/ 5388661 h 5492212"/>
              <a:gd name="connsiteX40" fmla="*/ 6173010 w 7036051"/>
              <a:gd name="connsiteY40" fmla="*/ 5380606 h 5492212"/>
              <a:gd name="connsiteX41" fmla="*/ 6093421 w 7036051"/>
              <a:gd name="connsiteY41" fmla="*/ 5375473 h 5492212"/>
              <a:gd name="connsiteX42" fmla="*/ 5959474 w 7036051"/>
              <a:gd name="connsiteY42" fmla="*/ 5373386 h 5492212"/>
              <a:gd name="connsiteX43" fmla="*/ 5931492 w 7036051"/>
              <a:gd name="connsiteY43" fmla="*/ 5371513 h 5492212"/>
              <a:gd name="connsiteX44" fmla="*/ 5909558 w 7036051"/>
              <a:gd name="connsiteY44" fmla="*/ 5364228 h 5492212"/>
              <a:gd name="connsiteX45" fmla="*/ 5906319 w 7036051"/>
              <a:gd name="connsiteY45" fmla="*/ 5357590 h 5492212"/>
              <a:gd name="connsiteX46" fmla="*/ 5891268 w 7036051"/>
              <a:gd name="connsiteY46" fmla="*/ 5355650 h 5492212"/>
              <a:gd name="connsiteX47" fmla="*/ 5887711 w 7036051"/>
              <a:gd name="connsiteY47" fmla="*/ 5353947 h 5492212"/>
              <a:gd name="connsiteX48" fmla="*/ 5866852 w 7036051"/>
              <a:gd name="connsiteY48" fmla="*/ 5345374 h 5492212"/>
              <a:gd name="connsiteX49" fmla="*/ 5811310 w 7036051"/>
              <a:gd name="connsiteY49" fmla="*/ 5356530 h 5492212"/>
              <a:gd name="connsiteX50" fmla="*/ 5770689 w 7036051"/>
              <a:gd name="connsiteY50" fmla="*/ 5359014 h 5492212"/>
              <a:gd name="connsiteX51" fmla="*/ 5767719 w 7036051"/>
              <a:gd name="connsiteY51" fmla="*/ 5357260 h 5492212"/>
              <a:gd name="connsiteX52" fmla="*/ 5765688 w 7036051"/>
              <a:gd name="connsiteY52" fmla="*/ 5352793 h 5492212"/>
              <a:gd name="connsiteX53" fmla="*/ 5758598 w 7036051"/>
              <a:gd name="connsiteY53" fmla="*/ 5351053 h 5492212"/>
              <a:gd name="connsiteX54" fmla="*/ 5752036 w 7036051"/>
              <a:gd name="connsiteY54" fmla="*/ 5346019 h 5492212"/>
              <a:gd name="connsiteX55" fmla="*/ 5503590 w 7036051"/>
              <a:gd name="connsiteY55" fmla="*/ 5325537 h 5492212"/>
              <a:gd name="connsiteX56" fmla="*/ 5389848 w 7036051"/>
              <a:gd name="connsiteY56" fmla="*/ 5351472 h 5492212"/>
              <a:gd name="connsiteX57" fmla="*/ 5344450 w 7036051"/>
              <a:gd name="connsiteY57" fmla="*/ 5354840 h 5492212"/>
              <a:gd name="connsiteX58" fmla="*/ 5338428 w 7036051"/>
              <a:gd name="connsiteY58" fmla="*/ 5350516 h 5492212"/>
              <a:gd name="connsiteX59" fmla="*/ 5273489 w 7036051"/>
              <a:gd name="connsiteY59" fmla="*/ 5373945 h 5492212"/>
              <a:gd name="connsiteX60" fmla="*/ 5182701 w 7036051"/>
              <a:gd name="connsiteY60" fmla="*/ 5370075 h 5492212"/>
              <a:gd name="connsiteX61" fmla="*/ 5114856 w 7036051"/>
              <a:gd name="connsiteY61" fmla="*/ 5361037 h 5492212"/>
              <a:gd name="connsiteX62" fmla="*/ 5076532 w 7036051"/>
              <a:gd name="connsiteY62" fmla="*/ 5358612 h 5492212"/>
              <a:gd name="connsiteX63" fmla="*/ 5048954 w 7036051"/>
              <a:gd name="connsiteY63" fmla="*/ 5353915 h 5492212"/>
              <a:gd name="connsiteX64" fmla="*/ 4977087 w 7036051"/>
              <a:gd name="connsiteY64" fmla="*/ 5357736 h 5492212"/>
              <a:gd name="connsiteX65" fmla="*/ 4857261 w 7036051"/>
              <a:gd name="connsiteY65" fmla="*/ 5370659 h 5492212"/>
              <a:gd name="connsiteX66" fmla="*/ 4769845 w 7036051"/>
              <a:gd name="connsiteY66" fmla="*/ 5353264 h 5492212"/>
              <a:gd name="connsiteX67" fmla="*/ 4722220 w 7036051"/>
              <a:gd name="connsiteY67" fmla="*/ 5370534 h 5492212"/>
              <a:gd name="connsiteX68" fmla="*/ 4667552 w 7036051"/>
              <a:gd name="connsiteY68" fmla="*/ 5366753 h 5492212"/>
              <a:gd name="connsiteX69" fmla="*/ 4454472 w 7036051"/>
              <a:gd name="connsiteY69" fmla="*/ 5391442 h 5492212"/>
              <a:gd name="connsiteX70" fmla="*/ 4317219 w 7036051"/>
              <a:gd name="connsiteY70" fmla="*/ 5411554 h 5492212"/>
              <a:gd name="connsiteX71" fmla="*/ 4298346 w 7036051"/>
              <a:gd name="connsiteY71" fmla="*/ 5416146 h 5492212"/>
              <a:gd name="connsiteX72" fmla="*/ 4298228 w 7036051"/>
              <a:gd name="connsiteY72" fmla="*/ 5417983 h 5492212"/>
              <a:gd name="connsiteX73" fmla="*/ 4295233 w 7036051"/>
              <a:gd name="connsiteY73" fmla="*/ 5418735 h 5492212"/>
              <a:gd name="connsiteX74" fmla="*/ 4292799 w 7036051"/>
              <a:gd name="connsiteY74" fmla="*/ 5417494 h 5492212"/>
              <a:gd name="connsiteX75" fmla="*/ 4289225 w 7036051"/>
              <a:gd name="connsiteY75" fmla="*/ 5418364 h 5492212"/>
              <a:gd name="connsiteX76" fmla="*/ 4279515 w 7036051"/>
              <a:gd name="connsiteY76" fmla="*/ 5420247 h 5492212"/>
              <a:gd name="connsiteX77" fmla="*/ 4275872 w 7036051"/>
              <a:gd name="connsiteY77" fmla="*/ 5423890 h 5492212"/>
              <a:gd name="connsiteX78" fmla="*/ 4227055 w 7036051"/>
              <a:gd name="connsiteY78" fmla="*/ 5427466 h 5492212"/>
              <a:gd name="connsiteX79" fmla="*/ 4213123 w 7036051"/>
              <a:gd name="connsiteY79" fmla="*/ 5433155 h 5492212"/>
              <a:gd name="connsiteX80" fmla="*/ 4175436 w 7036051"/>
              <a:gd name="connsiteY80" fmla="*/ 5434156 h 5492212"/>
              <a:gd name="connsiteX81" fmla="*/ 4132856 w 7036051"/>
              <a:gd name="connsiteY81" fmla="*/ 5439937 h 5492212"/>
              <a:gd name="connsiteX82" fmla="*/ 4102333 w 7036051"/>
              <a:gd name="connsiteY82" fmla="*/ 5447021 h 5492212"/>
              <a:gd name="connsiteX83" fmla="*/ 4022159 w 7036051"/>
              <a:gd name="connsiteY83" fmla="*/ 5449566 h 5492212"/>
              <a:gd name="connsiteX84" fmla="*/ 3888224 w 7036051"/>
              <a:gd name="connsiteY84" fmla="*/ 5447312 h 5492212"/>
              <a:gd name="connsiteX85" fmla="*/ 3860026 w 7036051"/>
              <a:gd name="connsiteY85" fmla="*/ 5448274 h 5492212"/>
              <a:gd name="connsiteX86" fmla="*/ 3832796 w 7036051"/>
              <a:gd name="connsiteY86" fmla="*/ 5461349 h 5492212"/>
              <a:gd name="connsiteX87" fmla="*/ 3817485 w 7036051"/>
              <a:gd name="connsiteY87" fmla="*/ 5462797 h 5492212"/>
              <a:gd name="connsiteX88" fmla="*/ 3813676 w 7036051"/>
              <a:gd name="connsiteY88" fmla="*/ 5464379 h 5492212"/>
              <a:gd name="connsiteX89" fmla="*/ 3791563 w 7036051"/>
              <a:gd name="connsiteY89" fmla="*/ 5472259 h 5492212"/>
              <a:gd name="connsiteX90" fmla="*/ 3737858 w 7036051"/>
              <a:gd name="connsiteY90" fmla="*/ 5459331 h 5492212"/>
              <a:gd name="connsiteX91" fmla="*/ 3697716 w 7036051"/>
              <a:gd name="connsiteY91" fmla="*/ 5455539 h 5492212"/>
              <a:gd name="connsiteX92" fmla="*/ 3694487 w 7036051"/>
              <a:gd name="connsiteY92" fmla="*/ 5457193 h 5492212"/>
              <a:gd name="connsiteX93" fmla="*/ 3691779 w 7036051"/>
              <a:gd name="connsiteY93" fmla="*/ 5461582 h 5492212"/>
              <a:gd name="connsiteX94" fmla="*/ 3684442 w 7036051"/>
              <a:gd name="connsiteY94" fmla="*/ 5463086 h 5492212"/>
              <a:gd name="connsiteX95" fmla="*/ 3677129 w 7036051"/>
              <a:gd name="connsiteY95" fmla="*/ 5467898 h 5492212"/>
              <a:gd name="connsiteX96" fmla="*/ 3438897 w 7036051"/>
              <a:gd name="connsiteY96" fmla="*/ 5462195 h 5492212"/>
              <a:gd name="connsiteX97" fmla="*/ 3389756 w 7036051"/>
              <a:gd name="connsiteY97" fmla="*/ 5444428 h 5492212"/>
              <a:gd name="connsiteX98" fmla="*/ 3316666 w 7036051"/>
              <a:gd name="connsiteY98" fmla="*/ 5450736 h 5492212"/>
              <a:gd name="connsiteX99" fmla="*/ 3271894 w 7036051"/>
              <a:gd name="connsiteY99" fmla="*/ 5445907 h 5492212"/>
              <a:gd name="connsiteX100" fmla="*/ 3265228 w 7036051"/>
              <a:gd name="connsiteY100" fmla="*/ 5450024 h 5492212"/>
              <a:gd name="connsiteX101" fmla="*/ 3204017 w 7036051"/>
              <a:gd name="connsiteY101" fmla="*/ 5424552 h 5492212"/>
              <a:gd name="connsiteX102" fmla="*/ 3112867 w 7036051"/>
              <a:gd name="connsiteY102" fmla="*/ 5425473 h 5492212"/>
              <a:gd name="connsiteX103" fmla="*/ 3043809 w 7036051"/>
              <a:gd name="connsiteY103" fmla="*/ 5432293 h 5492212"/>
              <a:gd name="connsiteX104" fmla="*/ 3005211 w 7036051"/>
              <a:gd name="connsiteY104" fmla="*/ 5433472 h 5492212"/>
              <a:gd name="connsiteX105" fmla="*/ 2976986 w 7036051"/>
              <a:gd name="connsiteY105" fmla="*/ 5437264 h 5492212"/>
              <a:gd name="connsiteX106" fmla="*/ 2905879 w 7036051"/>
              <a:gd name="connsiteY106" fmla="*/ 5431128 h 5492212"/>
              <a:gd name="connsiteX107" fmla="*/ 2788318 w 7036051"/>
              <a:gd name="connsiteY107" fmla="*/ 5414358 h 5492212"/>
              <a:gd name="connsiteX108" fmla="*/ 2653590 w 7036051"/>
              <a:gd name="connsiteY108" fmla="*/ 5410111 h 5492212"/>
              <a:gd name="connsiteX109" fmla="*/ 2598481 w 7036051"/>
              <a:gd name="connsiteY109" fmla="*/ 5412114 h 5492212"/>
              <a:gd name="connsiteX110" fmla="*/ 2333897 w 7036051"/>
              <a:gd name="connsiteY110" fmla="*/ 5408505 h 5492212"/>
              <a:gd name="connsiteX111" fmla="*/ 2271841 w 7036051"/>
              <a:gd name="connsiteY111" fmla="*/ 5396433 h 5492212"/>
              <a:gd name="connsiteX112" fmla="*/ 2143705 w 7036051"/>
              <a:gd name="connsiteY112" fmla="*/ 5345095 h 5492212"/>
              <a:gd name="connsiteX113" fmla="*/ 1986408 w 7036051"/>
              <a:gd name="connsiteY113" fmla="*/ 5335524 h 5492212"/>
              <a:gd name="connsiteX114" fmla="*/ 1975333 w 7036051"/>
              <a:gd name="connsiteY114" fmla="*/ 5325099 h 5492212"/>
              <a:gd name="connsiteX115" fmla="*/ 1972441 w 7036051"/>
              <a:gd name="connsiteY115" fmla="*/ 5323775 h 5492212"/>
              <a:gd name="connsiteX116" fmla="*/ 1971497 w 7036051"/>
              <a:gd name="connsiteY116" fmla="*/ 5324412 h 5492212"/>
              <a:gd name="connsiteX117" fmla="*/ 1956886 w 7036051"/>
              <a:gd name="connsiteY117" fmla="*/ 5327069 h 5492212"/>
              <a:gd name="connsiteX118" fmla="*/ 1924833 w 7036051"/>
              <a:gd name="connsiteY118" fmla="*/ 5344911 h 5492212"/>
              <a:gd name="connsiteX119" fmla="*/ 1885856 w 7036051"/>
              <a:gd name="connsiteY119" fmla="*/ 5367299 h 5492212"/>
              <a:gd name="connsiteX120" fmla="*/ 1855937 w 7036051"/>
              <a:gd name="connsiteY120" fmla="*/ 5372820 h 5492212"/>
              <a:gd name="connsiteX121" fmla="*/ 1784500 w 7036051"/>
              <a:gd name="connsiteY121" fmla="*/ 5395926 h 5492212"/>
              <a:gd name="connsiteX122" fmla="*/ 1737998 w 7036051"/>
              <a:gd name="connsiteY122" fmla="*/ 5407426 h 5492212"/>
              <a:gd name="connsiteX123" fmla="*/ 1736716 w 7036051"/>
              <a:gd name="connsiteY123" fmla="*/ 5407939 h 5492212"/>
              <a:gd name="connsiteX124" fmla="*/ 1726742 w 7036051"/>
              <a:gd name="connsiteY124" fmla="*/ 5405934 h 5492212"/>
              <a:gd name="connsiteX125" fmla="*/ 1726849 w 7036051"/>
              <a:gd name="connsiteY125" fmla="*/ 5401221 h 5492212"/>
              <a:gd name="connsiteX126" fmla="*/ 1718134 w 7036051"/>
              <a:gd name="connsiteY126" fmla="*/ 5398128 h 5492212"/>
              <a:gd name="connsiteX127" fmla="*/ 1701063 w 7036051"/>
              <a:gd name="connsiteY127" fmla="*/ 5400545 h 5492212"/>
              <a:gd name="connsiteX128" fmla="*/ 1694634 w 7036051"/>
              <a:gd name="connsiteY128" fmla="*/ 5398728 h 5492212"/>
              <a:gd name="connsiteX129" fmla="*/ 1692270 w 7036051"/>
              <a:gd name="connsiteY129" fmla="*/ 5399053 h 5492212"/>
              <a:gd name="connsiteX130" fmla="*/ 1686657 w 7036051"/>
              <a:gd name="connsiteY130" fmla="*/ 5399247 h 5492212"/>
              <a:gd name="connsiteX131" fmla="*/ 1687479 w 7036051"/>
              <a:gd name="connsiteY131" fmla="*/ 5402165 h 5492212"/>
              <a:gd name="connsiteX132" fmla="*/ 1680969 w 7036051"/>
              <a:gd name="connsiteY132" fmla="*/ 5407963 h 5492212"/>
              <a:gd name="connsiteX133" fmla="*/ 1648682 w 7036051"/>
              <a:gd name="connsiteY133" fmla="*/ 5407558 h 5492212"/>
              <a:gd name="connsiteX134" fmla="*/ 1646819 w 7036051"/>
              <a:gd name="connsiteY134" fmla="*/ 5404306 h 5492212"/>
              <a:gd name="connsiteX135" fmla="*/ 1642743 w 7036051"/>
              <a:gd name="connsiteY135" fmla="*/ 5403927 h 5492212"/>
              <a:gd name="connsiteX136" fmla="*/ 1639788 w 7036051"/>
              <a:gd name="connsiteY136" fmla="*/ 5407135 h 5492212"/>
              <a:gd name="connsiteX137" fmla="*/ 1585803 w 7036051"/>
              <a:gd name="connsiteY137" fmla="*/ 5416574 h 5492212"/>
              <a:gd name="connsiteX138" fmla="*/ 1513331 w 7036051"/>
              <a:gd name="connsiteY138" fmla="*/ 5423805 h 5492212"/>
              <a:gd name="connsiteX139" fmla="*/ 1460734 w 7036051"/>
              <a:gd name="connsiteY139" fmla="*/ 5411778 h 5492212"/>
              <a:gd name="connsiteX140" fmla="*/ 1456045 w 7036051"/>
              <a:gd name="connsiteY140" fmla="*/ 5414928 h 5492212"/>
              <a:gd name="connsiteX141" fmla="*/ 1419653 w 7036051"/>
              <a:gd name="connsiteY141" fmla="*/ 5415060 h 5492212"/>
              <a:gd name="connsiteX142" fmla="*/ 1292605 w 7036051"/>
              <a:gd name="connsiteY142" fmla="*/ 5394671 h 5492212"/>
              <a:gd name="connsiteX143" fmla="*/ 1221477 w 7036051"/>
              <a:gd name="connsiteY143" fmla="*/ 5395509 h 5492212"/>
              <a:gd name="connsiteX144" fmla="*/ 1196159 w 7036051"/>
              <a:gd name="connsiteY144" fmla="*/ 5399169 h 5492212"/>
              <a:gd name="connsiteX145" fmla="*/ 1153748 w 7036051"/>
              <a:gd name="connsiteY145" fmla="*/ 5405093 h 5492212"/>
              <a:gd name="connsiteX146" fmla="*/ 1121874 w 7036051"/>
              <a:gd name="connsiteY146" fmla="*/ 5417803 h 5492212"/>
              <a:gd name="connsiteX147" fmla="*/ 1086481 w 7036051"/>
              <a:gd name="connsiteY147" fmla="*/ 5419474 h 5492212"/>
              <a:gd name="connsiteX148" fmla="*/ 1078485 w 7036051"/>
              <a:gd name="connsiteY148" fmla="*/ 5409150 h 5492212"/>
              <a:gd name="connsiteX149" fmla="*/ 1040550 w 7036051"/>
              <a:gd name="connsiteY149" fmla="*/ 5414415 h 5492212"/>
              <a:gd name="connsiteX150" fmla="*/ 982981 w 7036051"/>
              <a:gd name="connsiteY150" fmla="*/ 5423575 h 5492212"/>
              <a:gd name="connsiteX151" fmla="*/ 949836 w 7036051"/>
              <a:gd name="connsiteY151" fmla="*/ 5426093 h 5492212"/>
              <a:gd name="connsiteX152" fmla="*/ 859237 w 7036051"/>
              <a:gd name="connsiteY152" fmla="*/ 5435973 h 5492212"/>
              <a:gd name="connsiteX153" fmla="*/ 768445 w 7036051"/>
              <a:gd name="connsiteY153" fmla="*/ 5448159 h 5492212"/>
              <a:gd name="connsiteX154" fmla="*/ 714393 w 7036051"/>
              <a:gd name="connsiteY154" fmla="*/ 5468302 h 5492212"/>
              <a:gd name="connsiteX155" fmla="*/ 639791 w 7036051"/>
              <a:gd name="connsiteY155" fmla="*/ 5476924 h 5492212"/>
              <a:gd name="connsiteX156" fmla="*/ 627266 w 7036051"/>
              <a:gd name="connsiteY156" fmla="*/ 5480260 h 5492212"/>
              <a:gd name="connsiteX157" fmla="*/ 609977 w 7036051"/>
              <a:gd name="connsiteY157" fmla="*/ 5478891 h 5492212"/>
              <a:gd name="connsiteX158" fmla="*/ 540688 w 7036051"/>
              <a:gd name="connsiteY158" fmla="*/ 5472807 h 5492212"/>
              <a:gd name="connsiteX159" fmla="*/ 486194 w 7036051"/>
              <a:gd name="connsiteY159" fmla="*/ 5462661 h 5492212"/>
              <a:gd name="connsiteX160" fmla="*/ 418164 w 7036051"/>
              <a:gd name="connsiteY160" fmla="*/ 5472485 h 5492212"/>
              <a:gd name="connsiteX161" fmla="*/ 376724 w 7036051"/>
              <a:gd name="connsiteY161" fmla="*/ 5470967 h 5492212"/>
              <a:gd name="connsiteX162" fmla="*/ 308908 w 7036051"/>
              <a:gd name="connsiteY162" fmla="*/ 5457025 h 5492212"/>
              <a:gd name="connsiteX163" fmla="*/ 219416 w 7036051"/>
              <a:gd name="connsiteY163" fmla="*/ 5463995 h 5492212"/>
              <a:gd name="connsiteX164" fmla="*/ 200977 w 7036051"/>
              <a:gd name="connsiteY164" fmla="*/ 5480608 h 5492212"/>
              <a:gd name="connsiteX165" fmla="*/ 176226 w 7036051"/>
              <a:gd name="connsiteY165" fmla="*/ 5491022 h 5492212"/>
              <a:gd name="connsiteX166" fmla="*/ 165702 w 7036051"/>
              <a:gd name="connsiteY166" fmla="*/ 5468604 h 5492212"/>
              <a:gd name="connsiteX167" fmla="*/ 88282 w 7036051"/>
              <a:gd name="connsiteY167" fmla="*/ 5453658 h 5492212"/>
              <a:gd name="connsiteX168" fmla="*/ 49602 w 7036051"/>
              <a:gd name="connsiteY168" fmla="*/ 5448762 h 5492212"/>
              <a:gd name="connsiteX169" fmla="*/ 22844 w 7036051"/>
              <a:gd name="connsiteY169" fmla="*/ 5450459 h 5492212"/>
              <a:gd name="connsiteX170" fmla="*/ 0 w 7036051"/>
              <a:gd name="connsiteY170" fmla="*/ 5447653 h 5492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</a:cxnLst>
            <a:rect l="l" t="t" r="r" b="b"/>
            <a:pathLst>
              <a:path w="7036051" h="5492212">
                <a:moveTo>
                  <a:pt x="0" y="0"/>
                </a:moveTo>
                <a:lnTo>
                  <a:pt x="7036051" y="0"/>
                </a:lnTo>
                <a:lnTo>
                  <a:pt x="7036051" y="5163846"/>
                </a:lnTo>
                <a:lnTo>
                  <a:pt x="7012593" y="5176898"/>
                </a:lnTo>
                <a:cubicBezTo>
                  <a:pt x="7010768" y="5193373"/>
                  <a:pt x="6968133" y="5178026"/>
                  <a:pt x="6958601" y="5204359"/>
                </a:cubicBezTo>
                <a:cubicBezTo>
                  <a:pt x="6956255" y="5203750"/>
                  <a:pt x="6953771" y="5203373"/>
                  <a:pt x="6951226" y="5203241"/>
                </a:cubicBezTo>
                <a:cubicBezTo>
                  <a:pt x="6936441" y="5202478"/>
                  <a:pt x="6922846" y="5209982"/>
                  <a:pt x="6920864" y="5220003"/>
                </a:cubicBezTo>
                <a:cubicBezTo>
                  <a:pt x="6902003" y="5258795"/>
                  <a:pt x="6863469" y="5243876"/>
                  <a:pt x="6834841" y="5266115"/>
                </a:cubicBezTo>
                <a:cubicBezTo>
                  <a:pt x="6800315" y="5289373"/>
                  <a:pt x="6805780" y="5289922"/>
                  <a:pt x="6777937" y="5332502"/>
                </a:cubicBezTo>
                <a:cubicBezTo>
                  <a:pt x="6765321" y="5328518"/>
                  <a:pt x="6759096" y="5331534"/>
                  <a:pt x="6752874" y="5340428"/>
                </a:cubicBezTo>
                <a:cubicBezTo>
                  <a:pt x="6735526" y="5351218"/>
                  <a:pt x="6717730" y="5333264"/>
                  <a:pt x="6711115" y="5353924"/>
                </a:cubicBezTo>
                <a:cubicBezTo>
                  <a:pt x="6709352" y="5351156"/>
                  <a:pt x="6706090" y="5350761"/>
                  <a:pt x="6702149" y="5351500"/>
                </a:cubicBezTo>
                <a:lnTo>
                  <a:pt x="6698458" y="5352743"/>
                </a:lnTo>
                <a:lnTo>
                  <a:pt x="6698049" y="5352570"/>
                </a:lnTo>
                <a:lnTo>
                  <a:pt x="6697297" y="5353134"/>
                </a:lnTo>
                <a:lnTo>
                  <a:pt x="6689118" y="5355890"/>
                </a:lnTo>
                <a:cubicBezTo>
                  <a:pt x="6680171" y="5359440"/>
                  <a:pt x="6671805" y="5362584"/>
                  <a:pt x="6670605" y="5355427"/>
                </a:cubicBezTo>
                <a:cubicBezTo>
                  <a:pt x="6665330" y="5354991"/>
                  <a:pt x="6661976" y="5355734"/>
                  <a:pt x="6659606" y="5357084"/>
                </a:cubicBezTo>
                <a:cubicBezTo>
                  <a:pt x="6654864" y="5359782"/>
                  <a:pt x="6654050" y="5364908"/>
                  <a:pt x="6649636" y="5367869"/>
                </a:cubicBezTo>
                <a:lnTo>
                  <a:pt x="6642159" y="5369506"/>
                </a:lnTo>
                <a:lnTo>
                  <a:pt x="6640764" y="5370991"/>
                </a:lnTo>
                <a:lnTo>
                  <a:pt x="6636665" y="5374002"/>
                </a:lnTo>
                <a:lnTo>
                  <a:pt x="6641287" y="5376181"/>
                </a:lnTo>
                <a:cubicBezTo>
                  <a:pt x="6646080" y="5377976"/>
                  <a:pt x="6597903" y="5386514"/>
                  <a:pt x="6591018" y="5390981"/>
                </a:cubicBezTo>
                <a:lnTo>
                  <a:pt x="6548326" y="5403583"/>
                </a:lnTo>
                <a:lnTo>
                  <a:pt x="6472868" y="5394733"/>
                </a:lnTo>
                <a:cubicBezTo>
                  <a:pt x="6457699" y="5415896"/>
                  <a:pt x="6417760" y="5410703"/>
                  <a:pt x="6401194" y="5422870"/>
                </a:cubicBezTo>
                <a:lnTo>
                  <a:pt x="6381961" y="5422940"/>
                </a:lnTo>
                <a:lnTo>
                  <a:pt x="6363834" y="5417751"/>
                </a:lnTo>
                <a:lnTo>
                  <a:pt x="6363997" y="5415912"/>
                </a:lnTo>
                <a:cubicBezTo>
                  <a:pt x="6363602" y="5414702"/>
                  <a:pt x="6362617" y="5414594"/>
                  <a:pt x="6361124" y="5415066"/>
                </a:cubicBezTo>
                <a:lnTo>
                  <a:pt x="6358507" y="5416224"/>
                </a:lnTo>
                <a:lnTo>
                  <a:pt x="6355073" y="5415242"/>
                </a:lnTo>
                <a:lnTo>
                  <a:pt x="6345676" y="5413049"/>
                </a:lnTo>
                <a:lnTo>
                  <a:pt x="6342596" y="5409297"/>
                </a:lnTo>
                <a:cubicBezTo>
                  <a:pt x="6333502" y="5403420"/>
                  <a:pt x="6312379" y="5410664"/>
                  <a:pt x="6305742" y="5401622"/>
                </a:cubicBezTo>
                <a:lnTo>
                  <a:pt x="6294445" y="5404149"/>
                </a:lnTo>
                <a:lnTo>
                  <a:pt x="6281414" y="5398024"/>
                </a:lnTo>
                <a:cubicBezTo>
                  <a:pt x="6269392" y="5392983"/>
                  <a:pt x="6257013" y="5390092"/>
                  <a:pt x="6243972" y="5395807"/>
                </a:cubicBezTo>
                <a:cubicBezTo>
                  <a:pt x="6248312" y="5382942"/>
                  <a:pt x="6211634" y="5399629"/>
                  <a:pt x="6202379" y="5388661"/>
                </a:cubicBezTo>
                <a:cubicBezTo>
                  <a:pt x="6196568" y="5379556"/>
                  <a:pt x="6184084" y="5382499"/>
                  <a:pt x="6173010" y="5380606"/>
                </a:cubicBezTo>
                <a:cubicBezTo>
                  <a:pt x="6162384" y="5372079"/>
                  <a:pt x="6109972" y="5371285"/>
                  <a:pt x="6093421" y="5375473"/>
                </a:cubicBezTo>
                <a:cubicBezTo>
                  <a:pt x="6048943" y="5392971"/>
                  <a:pt x="5995413" y="5360396"/>
                  <a:pt x="5959474" y="5373386"/>
                </a:cubicBezTo>
                <a:cubicBezTo>
                  <a:pt x="5949048" y="5374123"/>
                  <a:pt x="5939860" y="5373301"/>
                  <a:pt x="5931492" y="5371513"/>
                </a:cubicBezTo>
                <a:lnTo>
                  <a:pt x="5909558" y="5364228"/>
                </a:lnTo>
                <a:lnTo>
                  <a:pt x="5906319" y="5357590"/>
                </a:lnTo>
                <a:lnTo>
                  <a:pt x="5891268" y="5355650"/>
                </a:lnTo>
                <a:lnTo>
                  <a:pt x="5887711" y="5353947"/>
                </a:lnTo>
                <a:cubicBezTo>
                  <a:pt x="5880924" y="5350671"/>
                  <a:pt x="5874113" y="5347614"/>
                  <a:pt x="5866852" y="5345374"/>
                </a:cubicBezTo>
                <a:cubicBezTo>
                  <a:pt x="5859911" y="5373405"/>
                  <a:pt x="5803959" y="5330929"/>
                  <a:pt x="5811310" y="5356530"/>
                </a:cubicBezTo>
                <a:cubicBezTo>
                  <a:pt x="5780489" y="5350949"/>
                  <a:pt x="5782784" y="5364359"/>
                  <a:pt x="5770689" y="5359014"/>
                </a:cubicBezTo>
                <a:lnTo>
                  <a:pt x="5767719" y="5357260"/>
                </a:lnTo>
                <a:lnTo>
                  <a:pt x="5765688" y="5352793"/>
                </a:lnTo>
                <a:lnTo>
                  <a:pt x="5758598" y="5351053"/>
                </a:lnTo>
                <a:lnTo>
                  <a:pt x="5752036" y="5346019"/>
                </a:lnTo>
                <a:cubicBezTo>
                  <a:pt x="5676031" y="5353035"/>
                  <a:pt x="5573285" y="5304575"/>
                  <a:pt x="5503590" y="5325537"/>
                </a:cubicBezTo>
                <a:lnTo>
                  <a:pt x="5389848" y="5351472"/>
                </a:lnTo>
                <a:cubicBezTo>
                  <a:pt x="5378275" y="5360535"/>
                  <a:pt x="5357949" y="5362044"/>
                  <a:pt x="5344450" y="5354840"/>
                </a:cubicBezTo>
                <a:cubicBezTo>
                  <a:pt x="5342129" y="5353601"/>
                  <a:pt x="5340101" y="5352144"/>
                  <a:pt x="5338428" y="5350516"/>
                </a:cubicBezTo>
                <a:cubicBezTo>
                  <a:pt x="5303858" y="5372450"/>
                  <a:pt x="5291134" y="5358414"/>
                  <a:pt x="5273489" y="5373945"/>
                </a:cubicBezTo>
                <a:cubicBezTo>
                  <a:pt x="5228455" y="5376430"/>
                  <a:pt x="5198895" y="5356533"/>
                  <a:pt x="5182701" y="5370075"/>
                </a:cubicBezTo>
                <a:cubicBezTo>
                  <a:pt x="5161004" y="5366959"/>
                  <a:pt x="5136154" y="5346791"/>
                  <a:pt x="5114856" y="5361037"/>
                </a:cubicBezTo>
                <a:cubicBezTo>
                  <a:pt x="5116518" y="5347803"/>
                  <a:pt x="5086668" y="5368445"/>
                  <a:pt x="5076532" y="5358612"/>
                </a:cubicBezTo>
                <a:cubicBezTo>
                  <a:pt x="5069788" y="5350240"/>
                  <a:pt x="5059157" y="5354551"/>
                  <a:pt x="5048954" y="5353915"/>
                </a:cubicBezTo>
                <a:cubicBezTo>
                  <a:pt x="5038015" y="5346654"/>
                  <a:pt x="4991132" y="5351733"/>
                  <a:pt x="4977087" y="5357736"/>
                </a:cubicBezTo>
                <a:cubicBezTo>
                  <a:pt x="4940420" y="5380054"/>
                  <a:pt x="4887089" y="5353763"/>
                  <a:pt x="4857261" y="5370659"/>
                </a:cubicBezTo>
                <a:cubicBezTo>
                  <a:pt x="4820568" y="5378246"/>
                  <a:pt x="4797284" y="5358899"/>
                  <a:pt x="4769845" y="5353264"/>
                </a:cubicBezTo>
                <a:cubicBezTo>
                  <a:pt x="4768462" y="5381819"/>
                  <a:pt x="4711275" y="5345988"/>
                  <a:pt x="4722220" y="5370534"/>
                </a:cubicBezTo>
                <a:cubicBezTo>
                  <a:pt x="4684293" y="5367762"/>
                  <a:pt x="4704662" y="5391854"/>
                  <a:pt x="4667552" y="5366753"/>
                </a:cubicBezTo>
                <a:cubicBezTo>
                  <a:pt x="4600967" y="5382212"/>
                  <a:pt x="4513038" y="5362869"/>
                  <a:pt x="4454472" y="5391442"/>
                </a:cubicBezTo>
                <a:lnTo>
                  <a:pt x="4317219" y="5411554"/>
                </a:lnTo>
                <a:lnTo>
                  <a:pt x="4298346" y="5416146"/>
                </a:lnTo>
                <a:cubicBezTo>
                  <a:pt x="4298306" y="5416758"/>
                  <a:pt x="4298267" y="5417371"/>
                  <a:pt x="4298228" y="5417983"/>
                </a:cubicBezTo>
                <a:cubicBezTo>
                  <a:pt x="4297649" y="5419178"/>
                  <a:pt x="4296651" y="5419253"/>
                  <a:pt x="4295233" y="5418735"/>
                </a:cubicBezTo>
                <a:lnTo>
                  <a:pt x="4292799" y="5417494"/>
                </a:lnTo>
                <a:lnTo>
                  <a:pt x="4289225" y="5418364"/>
                </a:lnTo>
                <a:lnTo>
                  <a:pt x="4279515" y="5420247"/>
                </a:lnTo>
                <a:lnTo>
                  <a:pt x="4275872" y="5423890"/>
                </a:lnTo>
                <a:lnTo>
                  <a:pt x="4227055" y="5427466"/>
                </a:lnTo>
                <a:lnTo>
                  <a:pt x="4213123" y="5433155"/>
                </a:lnTo>
                <a:cubicBezTo>
                  <a:pt x="4200364" y="5437794"/>
                  <a:pt x="4187574" y="5440279"/>
                  <a:pt x="4175436" y="5434156"/>
                </a:cubicBezTo>
                <a:cubicBezTo>
                  <a:pt x="4177805" y="5447129"/>
                  <a:pt x="4143760" y="5429295"/>
                  <a:pt x="4132856" y="5439937"/>
                </a:cubicBezTo>
                <a:cubicBezTo>
                  <a:pt x="4125673" y="5448831"/>
                  <a:pt x="4113669" y="5445492"/>
                  <a:pt x="4102333" y="5447021"/>
                </a:cubicBezTo>
                <a:cubicBezTo>
                  <a:pt x="4090434" y="5455185"/>
                  <a:pt x="4038031" y="5454280"/>
                  <a:pt x="4022159" y="5449566"/>
                </a:cubicBezTo>
                <a:cubicBezTo>
                  <a:pt x="3980455" y="5430671"/>
                  <a:pt x="3922096" y="5461433"/>
                  <a:pt x="3888224" y="5447312"/>
                </a:cubicBezTo>
                <a:cubicBezTo>
                  <a:pt x="3877937" y="5446239"/>
                  <a:pt x="3868647" y="5446763"/>
                  <a:pt x="3860026" y="5448274"/>
                </a:cubicBezTo>
                <a:lnTo>
                  <a:pt x="3832796" y="5461349"/>
                </a:lnTo>
                <a:lnTo>
                  <a:pt x="3817485" y="5462797"/>
                </a:lnTo>
                <a:lnTo>
                  <a:pt x="3813676" y="5464379"/>
                </a:lnTo>
                <a:cubicBezTo>
                  <a:pt x="3806407" y="5467429"/>
                  <a:pt x="3799147" y="5470257"/>
                  <a:pt x="3791563" y="5472259"/>
                </a:cubicBezTo>
                <a:cubicBezTo>
                  <a:pt x="3788910" y="5444072"/>
                  <a:pt x="3726624" y="5484631"/>
                  <a:pt x="3737858" y="5459331"/>
                </a:cubicBezTo>
                <a:cubicBezTo>
                  <a:pt x="3706262" y="5463900"/>
                  <a:pt x="3710598" y="5450598"/>
                  <a:pt x="3697716" y="5455539"/>
                </a:cubicBezTo>
                <a:lnTo>
                  <a:pt x="3694487" y="5457193"/>
                </a:lnTo>
                <a:lnTo>
                  <a:pt x="3691779" y="5461582"/>
                </a:lnTo>
                <a:lnTo>
                  <a:pt x="3684442" y="5463086"/>
                </a:lnTo>
                <a:lnTo>
                  <a:pt x="3677129" y="5467898"/>
                </a:lnTo>
                <a:cubicBezTo>
                  <a:pt x="3602381" y="5458439"/>
                  <a:pt x="3505226" y="5485361"/>
                  <a:pt x="3438897" y="5462195"/>
                </a:cubicBezTo>
                <a:lnTo>
                  <a:pt x="3389756" y="5444428"/>
                </a:lnTo>
                <a:cubicBezTo>
                  <a:pt x="3364455" y="5437704"/>
                  <a:pt x="3342081" y="5466704"/>
                  <a:pt x="3316666" y="5450736"/>
                </a:cubicBezTo>
                <a:cubicBezTo>
                  <a:pt x="3306503" y="5441319"/>
                  <a:pt x="3286457" y="5439158"/>
                  <a:pt x="3271894" y="5445907"/>
                </a:cubicBezTo>
                <a:cubicBezTo>
                  <a:pt x="3269388" y="5447068"/>
                  <a:pt x="3267143" y="5448455"/>
                  <a:pt x="3265228" y="5450024"/>
                </a:cubicBezTo>
                <a:cubicBezTo>
                  <a:pt x="3234084" y="5427025"/>
                  <a:pt x="3219254" y="5440615"/>
                  <a:pt x="3204017" y="5424552"/>
                </a:cubicBezTo>
                <a:cubicBezTo>
                  <a:pt x="3159473" y="5420614"/>
                  <a:pt x="3126956" y="5439505"/>
                  <a:pt x="3112867" y="5425473"/>
                </a:cubicBezTo>
                <a:cubicBezTo>
                  <a:pt x="3090747" y="5427880"/>
                  <a:pt x="3062886" y="5447193"/>
                  <a:pt x="3043809" y="5432293"/>
                </a:cubicBezTo>
                <a:cubicBezTo>
                  <a:pt x="3043452" y="5445549"/>
                  <a:pt x="3016821" y="5423991"/>
                  <a:pt x="3005211" y="5433472"/>
                </a:cubicBezTo>
                <a:cubicBezTo>
                  <a:pt x="2997207" y="5441605"/>
                  <a:pt x="2987260" y="5436961"/>
                  <a:pt x="2976986" y="5437264"/>
                </a:cubicBezTo>
                <a:cubicBezTo>
                  <a:pt x="2964968" y="5444153"/>
                  <a:pt x="2918975" y="5437570"/>
                  <a:pt x="2905879" y="5431128"/>
                </a:cubicBezTo>
                <a:cubicBezTo>
                  <a:pt x="2872703" y="5407678"/>
                  <a:pt x="2815496" y="5432178"/>
                  <a:pt x="2788318" y="5414358"/>
                </a:cubicBezTo>
                <a:cubicBezTo>
                  <a:pt x="2746271" y="5410854"/>
                  <a:pt x="2685231" y="5410484"/>
                  <a:pt x="2653590" y="5410111"/>
                </a:cubicBezTo>
                <a:cubicBezTo>
                  <a:pt x="2615334" y="5411650"/>
                  <a:pt x="2639324" y="5388277"/>
                  <a:pt x="2598481" y="5412114"/>
                </a:cubicBezTo>
                <a:cubicBezTo>
                  <a:pt x="2534415" y="5394537"/>
                  <a:pt x="2387966" y="5438902"/>
                  <a:pt x="2333897" y="5408505"/>
                </a:cubicBezTo>
                <a:cubicBezTo>
                  <a:pt x="2279458" y="5405891"/>
                  <a:pt x="2312839" y="5402348"/>
                  <a:pt x="2271841" y="5396433"/>
                </a:cubicBezTo>
                <a:cubicBezTo>
                  <a:pt x="2263465" y="5363868"/>
                  <a:pt x="2168184" y="5361433"/>
                  <a:pt x="2143705" y="5345095"/>
                </a:cubicBezTo>
                <a:cubicBezTo>
                  <a:pt x="2087043" y="5343333"/>
                  <a:pt x="2041689" y="5319742"/>
                  <a:pt x="1986408" y="5335524"/>
                </a:cubicBezTo>
                <a:cubicBezTo>
                  <a:pt x="1983594" y="5331315"/>
                  <a:pt x="1979798" y="5327915"/>
                  <a:pt x="1975333" y="5325099"/>
                </a:cubicBezTo>
                <a:lnTo>
                  <a:pt x="1972441" y="5323775"/>
                </a:lnTo>
                <a:lnTo>
                  <a:pt x="1971497" y="5324412"/>
                </a:lnTo>
                <a:cubicBezTo>
                  <a:pt x="1967825" y="5325937"/>
                  <a:pt x="1963255" y="5326871"/>
                  <a:pt x="1956886" y="5327069"/>
                </a:cubicBezTo>
                <a:cubicBezTo>
                  <a:pt x="1957692" y="5357103"/>
                  <a:pt x="1944755" y="5337483"/>
                  <a:pt x="1924833" y="5344911"/>
                </a:cubicBezTo>
                <a:cubicBezTo>
                  <a:pt x="1907350" y="5349449"/>
                  <a:pt x="1899872" y="5360515"/>
                  <a:pt x="1885856" y="5367299"/>
                </a:cubicBezTo>
                <a:cubicBezTo>
                  <a:pt x="1874373" y="5371950"/>
                  <a:pt x="1870677" y="5363227"/>
                  <a:pt x="1855937" y="5372820"/>
                </a:cubicBezTo>
                <a:cubicBezTo>
                  <a:pt x="1826799" y="5367486"/>
                  <a:pt x="1805938" y="5389998"/>
                  <a:pt x="1784500" y="5395926"/>
                </a:cubicBezTo>
                <a:cubicBezTo>
                  <a:pt x="1777473" y="5395836"/>
                  <a:pt x="1756895" y="5401012"/>
                  <a:pt x="1737998" y="5407426"/>
                </a:cubicBezTo>
                <a:lnTo>
                  <a:pt x="1736716" y="5407939"/>
                </a:lnTo>
                <a:lnTo>
                  <a:pt x="1726742" y="5405934"/>
                </a:lnTo>
                <a:cubicBezTo>
                  <a:pt x="1724249" y="5404894"/>
                  <a:pt x="1723700" y="5403454"/>
                  <a:pt x="1726849" y="5401221"/>
                </a:cubicBezTo>
                <a:cubicBezTo>
                  <a:pt x="1723886" y="5399045"/>
                  <a:pt x="1720993" y="5398236"/>
                  <a:pt x="1718134" y="5398128"/>
                </a:cubicBezTo>
                <a:cubicBezTo>
                  <a:pt x="1712416" y="5397910"/>
                  <a:pt x="1706830" y="5400494"/>
                  <a:pt x="1701063" y="5400545"/>
                </a:cubicBezTo>
                <a:lnTo>
                  <a:pt x="1694634" y="5398728"/>
                </a:lnTo>
                <a:lnTo>
                  <a:pt x="1692270" y="5399053"/>
                </a:lnTo>
                <a:lnTo>
                  <a:pt x="1686657" y="5399247"/>
                </a:lnTo>
                <a:lnTo>
                  <a:pt x="1687479" y="5402165"/>
                </a:lnTo>
                <a:cubicBezTo>
                  <a:pt x="1688791" y="5404927"/>
                  <a:pt x="1689812" y="5407972"/>
                  <a:pt x="1680969" y="5407963"/>
                </a:cubicBezTo>
                <a:cubicBezTo>
                  <a:pt x="1662599" y="5406532"/>
                  <a:pt x="1656841" y="5418932"/>
                  <a:pt x="1648682" y="5407558"/>
                </a:cubicBezTo>
                <a:lnTo>
                  <a:pt x="1646819" y="5404306"/>
                </a:lnTo>
                <a:lnTo>
                  <a:pt x="1642743" y="5403927"/>
                </a:lnTo>
                <a:cubicBezTo>
                  <a:pt x="1640569" y="5404120"/>
                  <a:pt x="1639361" y="5404983"/>
                  <a:pt x="1639788" y="5407135"/>
                </a:cubicBezTo>
                <a:cubicBezTo>
                  <a:pt x="1622347" y="5398881"/>
                  <a:pt x="1603063" y="5413406"/>
                  <a:pt x="1585803" y="5416574"/>
                </a:cubicBezTo>
                <a:cubicBezTo>
                  <a:pt x="1572467" y="5408520"/>
                  <a:pt x="1549407" y="5423110"/>
                  <a:pt x="1513331" y="5423805"/>
                </a:cubicBezTo>
                <a:cubicBezTo>
                  <a:pt x="1498774" y="5414520"/>
                  <a:pt x="1489007" y="5424393"/>
                  <a:pt x="1460734" y="5411778"/>
                </a:cubicBezTo>
                <a:cubicBezTo>
                  <a:pt x="1459446" y="5412932"/>
                  <a:pt x="1457867" y="5413992"/>
                  <a:pt x="1456045" y="5414928"/>
                </a:cubicBezTo>
                <a:cubicBezTo>
                  <a:pt x="1445460" y="5420354"/>
                  <a:pt x="1429166" y="5420415"/>
                  <a:pt x="1419653" y="5415060"/>
                </a:cubicBezTo>
                <a:cubicBezTo>
                  <a:pt x="1374353" y="5398095"/>
                  <a:pt x="1332064" y="5398411"/>
                  <a:pt x="1292605" y="5394671"/>
                </a:cubicBezTo>
                <a:cubicBezTo>
                  <a:pt x="1247867" y="5392301"/>
                  <a:pt x="1276603" y="5411730"/>
                  <a:pt x="1221477" y="5395509"/>
                </a:cubicBezTo>
                <a:cubicBezTo>
                  <a:pt x="1215107" y="5402140"/>
                  <a:pt x="1207983" y="5402421"/>
                  <a:pt x="1196159" y="5399169"/>
                </a:cubicBezTo>
                <a:cubicBezTo>
                  <a:pt x="1174396" y="5398516"/>
                  <a:pt x="1175280" y="5415282"/>
                  <a:pt x="1153748" y="5405093"/>
                </a:cubicBezTo>
                <a:cubicBezTo>
                  <a:pt x="1157267" y="5414115"/>
                  <a:pt x="1112247" y="5408398"/>
                  <a:pt x="1121874" y="5417803"/>
                </a:cubicBezTo>
                <a:cubicBezTo>
                  <a:pt x="1107293" y="5425943"/>
                  <a:pt x="1100911" y="5412406"/>
                  <a:pt x="1086481" y="5419474"/>
                </a:cubicBezTo>
                <a:cubicBezTo>
                  <a:pt x="1070504" y="5421068"/>
                  <a:pt x="1096054" y="5409890"/>
                  <a:pt x="1078485" y="5409150"/>
                </a:cubicBezTo>
                <a:cubicBezTo>
                  <a:pt x="1057107" y="5409880"/>
                  <a:pt x="1057916" y="5393370"/>
                  <a:pt x="1040550" y="5414415"/>
                </a:cubicBezTo>
                <a:cubicBezTo>
                  <a:pt x="1018445" y="5409298"/>
                  <a:pt x="1013694" y="5418764"/>
                  <a:pt x="982981" y="5423575"/>
                </a:cubicBezTo>
                <a:cubicBezTo>
                  <a:pt x="970423" y="5418342"/>
                  <a:pt x="960063" y="5420960"/>
                  <a:pt x="949836" y="5426093"/>
                </a:cubicBezTo>
                <a:cubicBezTo>
                  <a:pt x="920168" y="5424861"/>
                  <a:pt x="892764" y="5432710"/>
                  <a:pt x="859237" y="5435973"/>
                </a:cubicBezTo>
                <a:cubicBezTo>
                  <a:pt x="823344" y="5430160"/>
                  <a:pt x="804272" y="5444731"/>
                  <a:pt x="768445" y="5448159"/>
                </a:cubicBezTo>
                <a:cubicBezTo>
                  <a:pt x="733630" y="5434899"/>
                  <a:pt x="744432" y="5468566"/>
                  <a:pt x="714393" y="5468302"/>
                </a:cubicBezTo>
                <a:cubicBezTo>
                  <a:pt x="665910" y="5456640"/>
                  <a:pt x="715197" y="5479526"/>
                  <a:pt x="639791" y="5476924"/>
                </a:cubicBezTo>
                <a:cubicBezTo>
                  <a:pt x="635590" y="5474880"/>
                  <a:pt x="626375" y="5477333"/>
                  <a:pt x="627266" y="5480260"/>
                </a:cubicBezTo>
                <a:cubicBezTo>
                  <a:pt x="622501" y="5479477"/>
                  <a:pt x="611196" y="5474127"/>
                  <a:pt x="609977" y="5478891"/>
                </a:cubicBezTo>
                <a:cubicBezTo>
                  <a:pt x="585928" y="5480121"/>
                  <a:pt x="562064" y="5478026"/>
                  <a:pt x="540688" y="5472807"/>
                </a:cubicBezTo>
                <a:cubicBezTo>
                  <a:pt x="494260" y="5482226"/>
                  <a:pt x="519722" y="5459453"/>
                  <a:pt x="486194" y="5462661"/>
                </a:cubicBezTo>
                <a:cubicBezTo>
                  <a:pt x="459222" y="5472731"/>
                  <a:pt x="449283" y="5465413"/>
                  <a:pt x="418164" y="5472485"/>
                </a:cubicBezTo>
                <a:cubicBezTo>
                  <a:pt x="407504" y="5457469"/>
                  <a:pt x="388899" y="5474930"/>
                  <a:pt x="376724" y="5470967"/>
                </a:cubicBezTo>
                <a:cubicBezTo>
                  <a:pt x="357541" y="5489409"/>
                  <a:pt x="329120" y="5456071"/>
                  <a:pt x="308908" y="5457025"/>
                </a:cubicBezTo>
                <a:cubicBezTo>
                  <a:pt x="274916" y="5461376"/>
                  <a:pt x="238368" y="5480973"/>
                  <a:pt x="219416" y="5463995"/>
                </a:cubicBezTo>
                <a:cubicBezTo>
                  <a:pt x="217077" y="5471389"/>
                  <a:pt x="220429" y="5481203"/>
                  <a:pt x="200977" y="5480608"/>
                </a:cubicBezTo>
                <a:cubicBezTo>
                  <a:pt x="193315" y="5484612"/>
                  <a:pt x="192227" y="5495868"/>
                  <a:pt x="176226" y="5491022"/>
                </a:cubicBezTo>
                <a:cubicBezTo>
                  <a:pt x="195501" y="5480307"/>
                  <a:pt x="163065" y="5480325"/>
                  <a:pt x="165702" y="5468604"/>
                </a:cubicBezTo>
                <a:cubicBezTo>
                  <a:pt x="141228" y="5462364"/>
                  <a:pt x="86026" y="5474606"/>
                  <a:pt x="88282" y="5453658"/>
                </a:cubicBezTo>
                <a:cubicBezTo>
                  <a:pt x="80722" y="5441690"/>
                  <a:pt x="50300" y="5462007"/>
                  <a:pt x="49602" y="5448762"/>
                </a:cubicBezTo>
                <a:cubicBezTo>
                  <a:pt x="42967" y="5453333"/>
                  <a:pt x="33469" y="5452380"/>
                  <a:pt x="22844" y="5450459"/>
                </a:cubicBezTo>
                <a:lnTo>
                  <a:pt x="0" y="544765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25400" dir="5400000" algn="t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DCD6552F-C98B-4FBA-842F-3EF2D5ACA1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099" y="585274"/>
            <a:ext cx="7036051" cy="5492212"/>
          </a:xfrm>
          <a:custGeom>
            <a:avLst/>
            <a:gdLst>
              <a:gd name="connsiteX0" fmla="*/ 0 w 7036051"/>
              <a:gd name="connsiteY0" fmla="*/ 0 h 5492212"/>
              <a:gd name="connsiteX1" fmla="*/ 7036051 w 7036051"/>
              <a:gd name="connsiteY1" fmla="*/ 0 h 5492212"/>
              <a:gd name="connsiteX2" fmla="*/ 7036051 w 7036051"/>
              <a:gd name="connsiteY2" fmla="*/ 5163846 h 5492212"/>
              <a:gd name="connsiteX3" fmla="*/ 7012593 w 7036051"/>
              <a:gd name="connsiteY3" fmla="*/ 5176898 h 5492212"/>
              <a:gd name="connsiteX4" fmla="*/ 6958601 w 7036051"/>
              <a:gd name="connsiteY4" fmla="*/ 5204359 h 5492212"/>
              <a:gd name="connsiteX5" fmla="*/ 6951226 w 7036051"/>
              <a:gd name="connsiteY5" fmla="*/ 5203241 h 5492212"/>
              <a:gd name="connsiteX6" fmla="*/ 6920864 w 7036051"/>
              <a:gd name="connsiteY6" fmla="*/ 5220003 h 5492212"/>
              <a:gd name="connsiteX7" fmla="*/ 6834841 w 7036051"/>
              <a:gd name="connsiteY7" fmla="*/ 5266115 h 5492212"/>
              <a:gd name="connsiteX8" fmla="*/ 6777937 w 7036051"/>
              <a:gd name="connsiteY8" fmla="*/ 5332502 h 5492212"/>
              <a:gd name="connsiteX9" fmla="*/ 6752874 w 7036051"/>
              <a:gd name="connsiteY9" fmla="*/ 5340428 h 5492212"/>
              <a:gd name="connsiteX10" fmla="*/ 6711115 w 7036051"/>
              <a:gd name="connsiteY10" fmla="*/ 5353924 h 5492212"/>
              <a:gd name="connsiteX11" fmla="*/ 6702149 w 7036051"/>
              <a:gd name="connsiteY11" fmla="*/ 5351500 h 5492212"/>
              <a:gd name="connsiteX12" fmla="*/ 6698458 w 7036051"/>
              <a:gd name="connsiteY12" fmla="*/ 5352743 h 5492212"/>
              <a:gd name="connsiteX13" fmla="*/ 6698049 w 7036051"/>
              <a:gd name="connsiteY13" fmla="*/ 5352570 h 5492212"/>
              <a:gd name="connsiteX14" fmla="*/ 6697297 w 7036051"/>
              <a:gd name="connsiteY14" fmla="*/ 5353134 h 5492212"/>
              <a:gd name="connsiteX15" fmla="*/ 6689118 w 7036051"/>
              <a:gd name="connsiteY15" fmla="*/ 5355890 h 5492212"/>
              <a:gd name="connsiteX16" fmla="*/ 6670605 w 7036051"/>
              <a:gd name="connsiteY16" fmla="*/ 5355427 h 5492212"/>
              <a:gd name="connsiteX17" fmla="*/ 6659606 w 7036051"/>
              <a:gd name="connsiteY17" fmla="*/ 5357084 h 5492212"/>
              <a:gd name="connsiteX18" fmla="*/ 6649636 w 7036051"/>
              <a:gd name="connsiteY18" fmla="*/ 5367869 h 5492212"/>
              <a:gd name="connsiteX19" fmla="*/ 6642159 w 7036051"/>
              <a:gd name="connsiteY19" fmla="*/ 5369506 h 5492212"/>
              <a:gd name="connsiteX20" fmla="*/ 6640764 w 7036051"/>
              <a:gd name="connsiteY20" fmla="*/ 5370991 h 5492212"/>
              <a:gd name="connsiteX21" fmla="*/ 6636665 w 7036051"/>
              <a:gd name="connsiteY21" fmla="*/ 5374002 h 5492212"/>
              <a:gd name="connsiteX22" fmla="*/ 6641287 w 7036051"/>
              <a:gd name="connsiteY22" fmla="*/ 5376181 h 5492212"/>
              <a:gd name="connsiteX23" fmla="*/ 6591018 w 7036051"/>
              <a:gd name="connsiteY23" fmla="*/ 5390981 h 5492212"/>
              <a:gd name="connsiteX24" fmla="*/ 6548326 w 7036051"/>
              <a:gd name="connsiteY24" fmla="*/ 5403583 h 5492212"/>
              <a:gd name="connsiteX25" fmla="*/ 6472868 w 7036051"/>
              <a:gd name="connsiteY25" fmla="*/ 5394733 h 5492212"/>
              <a:gd name="connsiteX26" fmla="*/ 6401194 w 7036051"/>
              <a:gd name="connsiteY26" fmla="*/ 5422870 h 5492212"/>
              <a:gd name="connsiteX27" fmla="*/ 6381961 w 7036051"/>
              <a:gd name="connsiteY27" fmla="*/ 5422940 h 5492212"/>
              <a:gd name="connsiteX28" fmla="*/ 6363834 w 7036051"/>
              <a:gd name="connsiteY28" fmla="*/ 5417751 h 5492212"/>
              <a:gd name="connsiteX29" fmla="*/ 6363997 w 7036051"/>
              <a:gd name="connsiteY29" fmla="*/ 5415912 h 5492212"/>
              <a:gd name="connsiteX30" fmla="*/ 6361124 w 7036051"/>
              <a:gd name="connsiteY30" fmla="*/ 5415066 h 5492212"/>
              <a:gd name="connsiteX31" fmla="*/ 6358507 w 7036051"/>
              <a:gd name="connsiteY31" fmla="*/ 5416224 h 5492212"/>
              <a:gd name="connsiteX32" fmla="*/ 6355073 w 7036051"/>
              <a:gd name="connsiteY32" fmla="*/ 5415242 h 5492212"/>
              <a:gd name="connsiteX33" fmla="*/ 6345676 w 7036051"/>
              <a:gd name="connsiteY33" fmla="*/ 5413049 h 5492212"/>
              <a:gd name="connsiteX34" fmla="*/ 6342596 w 7036051"/>
              <a:gd name="connsiteY34" fmla="*/ 5409297 h 5492212"/>
              <a:gd name="connsiteX35" fmla="*/ 6305742 w 7036051"/>
              <a:gd name="connsiteY35" fmla="*/ 5401622 h 5492212"/>
              <a:gd name="connsiteX36" fmla="*/ 6294445 w 7036051"/>
              <a:gd name="connsiteY36" fmla="*/ 5404149 h 5492212"/>
              <a:gd name="connsiteX37" fmla="*/ 6281414 w 7036051"/>
              <a:gd name="connsiteY37" fmla="*/ 5398024 h 5492212"/>
              <a:gd name="connsiteX38" fmla="*/ 6243972 w 7036051"/>
              <a:gd name="connsiteY38" fmla="*/ 5395807 h 5492212"/>
              <a:gd name="connsiteX39" fmla="*/ 6202379 w 7036051"/>
              <a:gd name="connsiteY39" fmla="*/ 5388661 h 5492212"/>
              <a:gd name="connsiteX40" fmla="*/ 6173010 w 7036051"/>
              <a:gd name="connsiteY40" fmla="*/ 5380606 h 5492212"/>
              <a:gd name="connsiteX41" fmla="*/ 6093421 w 7036051"/>
              <a:gd name="connsiteY41" fmla="*/ 5375473 h 5492212"/>
              <a:gd name="connsiteX42" fmla="*/ 5959474 w 7036051"/>
              <a:gd name="connsiteY42" fmla="*/ 5373386 h 5492212"/>
              <a:gd name="connsiteX43" fmla="*/ 5931492 w 7036051"/>
              <a:gd name="connsiteY43" fmla="*/ 5371513 h 5492212"/>
              <a:gd name="connsiteX44" fmla="*/ 5909558 w 7036051"/>
              <a:gd name="connsiteY44" fmla="*/ 5364228 h 5492212"/>
              <a:gd name="connsiteX45" fmla="*/ 5906319 w 7036051"/>
              <a:gd name="connsiteY45" fmla="*/ 5357590 h 5492212"/>
              <a:gd name="connsiteX46" fmla="*/ 5891268 w 7036051"/>
              <a:gd name="connsiteY46" fmla="*/ 5355650 h 5492212"/>
              <a:gd name="connsiteX47" fmla="*/ 5887711 w 7036051"/>
              <a:gd name="connsiteY47" fmla="*/ 5353947 h 5492212"/>
              <a:gd name="connsiteX48" fmla="*/ 5866852 w 7036051"/>
              <a:gd name="connsiteY48" fmla="*/ 5345374 h 5492212"/>
              <a:gd name="connsiteX49" fmla="*/ 5811310 w 7036051"/>
              <a:gd name="connsiteY49" fmla="*/ 5356530 h 5492212"/>
              <a:gd name="connsiteX50" fmla="*/ 5770689 w 7036051"/>
              <a:gd name="connsiteY50" fmla="*/ 5359014 h 5492212"/>
              <a:gd name="connsiteX51" fmla="*/ 5767719 w 7036051"/>
              <a:gd name="connsiteY51" fmla="*/ 5357260 h 5492212"/>
              <a:gd name="connsiteX52" fmla="*/ 5765688 w 7036051"/>
              <a:gd name="connsiteY52" fmla="*/ 5352793 h 5492212"/>
              <a:gd name="connsiteX53" fmla="*/ 5758598 w 7036051"/>
              <a:gd name="connsiteY53" fmla="*/ 5351053 h 5492212"/>
              <a:gd name="connsiteX54" fmla="*/ 5752036 w 7036051"/>
              <a:gd name="connsiteY54" fmla="*/ 5346019 h 5492212"/>
              <a:gd name="connsiteX55" fmla="*/ 5503590 w 7036051"/>
              <a:gd name="connsiteY55" fmla="*/ 5325537 h 5492212"/>
              <a:gd name="connsiteX56" fmla="*/ 5389848 w 7036051"/>
              <a:gd name="connsiteY56" fmla="*/ 5351472 h 5492212"/>
              <a:gd name="connsiteX57" fmla="*/ 5344450 w 7036051"/>
              <a:gd name="connsiteY57" fmla="*/ 5354840 h 5492212"/>
              <a:gd name="connsiteX58" fmla="*/ 5338428 w 7036051"/>
              <a:gd name="connsiteY58" fmla="*/ 5350516 h 5492212"/>
              <a:gd name="connsiteX59" fmla="*/ 5273489 w 7036051"/>
              <a:gd name="connsiteY59" fmla="*/ 5373945 h 5492212"/>
              <a:gd name="connsiteX60" fmla="*/ 5182701 w 7036051"/>
              <a:gd name="connsiteY60" fmla="*/ 5370075 h 5492212"/>
              <a:gd name="connsiteX61" fmla="*/ 5114856 w 7036051"/>
              <a:gd name="connsiteY61" fmla="*/ 5361037 h 5492212"/>
              <a:gd name="connsiteX62" fmla="*/ 5076532 w 7036051"/>
              <a:gd name="connsiteY62" fmla="*/ 5358612 h 5492212"/>
              <a:gd name="connsiteX63" fmla="*/ 5048954 w 7036051"/>
              <a:gd name="connsiteY63" fmla="*/ 5353915 h 5492212"/>
              <a:gd name="connsiteX64" fmla="*/ 4977087 w 7036051"/>
              <a:gd name="connsiteY64" fmla="*/ 5357736 h 5492212"/>
              <a:gd name="connsiteX65" fmla="*/ 4857261 w 7036051"/>
              <a:gd name="connsiteY65" fmla="*/ 5370659 h 5492212"/>
              <a:gd name="connsiteX66" fmla="*/ 4769845 w 7036051"/>
              <a:gd name="connsiteY66" fmla="*/ 5353264 h 5492212"/>
              <a:gd name="connsiteX67" fmla="*/ 4722220 w 7036051"/>
              <a:gd name="connsiteY67" fmla="*/ 5370534 h 5492212"/>
              <a:gd name="connsiteX68" fmla="*/ 4667552 w 7036051"/>
              <a:gd name="connsiteY68" fmla="*/ 5366753 h 5492212"/>
              <a:gd name="connsiteX69" fmla="*/ 4454472 w 7036051"/>
              <a:gd name="connsiteY69" fmla="*/ 5391442 h 5492212"/>
              <a:gd name="connsiteX70" fmla="*/ 4317219 w 7036051"/>
              <a:gd name="connsiteY70" fmla="*/ 5411554 h 5492212"/>
              <a:gd name="connsiteX71" fmla="*/ 4298346 w 7036051"/>
              <a:gd name="connsiteY71" fmla="*/ 5416146 h 5492212"/>
              <a:gd name="connsiteX72" fmla="*/ 4298228 w 7036051"/>
              <a:gd name="connsiteY72" fmla="*/ 5417983 h 5492212"/>
              <a:gd name="connsiteX73" fmla="*/ 4295233 w 7036051"/>
              <a:gd name="connsiteY73" fmla="*/ 5418735 h 5492212"/>
              <a:gd name="connsiteX74" fmla="*/ 4292799 w 7036051"/>
              <a:gd name="connsiteY74" fmla="*/ 5417494 h 5492212"/>
              <a:gd name="connsiteX75" fmla="*/ 4289225 w 7036051"/>
              <a:gd name="connsiteY75" fmla="*/ 5418364 h 5492212"/>
              <a:gd name="connsiteX76" fmla="*/ 4279515 w 7036051"/>
              <a:gd name="connsiteY76" fmla="*/ 5420247 h 5492212"/>
              <a:gd name="connsiteX77" fmla="*/ 4275872 w 7036051"/>
              <a:gd name="connsiteY77" fmla="*/ 5423890 h 5492212"/>
              <a:gd name="connsiteX78" fmla="*/ 4227055 w 7036051"/>
              <a:gd name="connsiteY78" fmla="*/ 5427466 h 5492212"/>
              <a:gd name="connsiteX79" fmla="*/ 4213123 w 7036051"/>
              <a:gd name="connsiteY79" fmla="*/ 5433155 h 5492212"/>
              <a:gd name="connsiteX80" fmla="*/ 4175436 w 7036051"/>
              <a:gd name="connsiteY80" fmla="*/ 5434156 h 5492212"/>
              <a:gd name="connsiteX81" fmla="*/ 4132856 w 7036051"/>
              <a:gd name="connsiteY81" fmla="*/ 5439937 h 5492212"/>
              <a:gd name="connsiteX82" fmla="*/ 4102333 w 7036051"/>
              <a:gd name="connsiteY82" fmla="*/ 5447021 h 5492212"/>
              <a:gd name="connsiteX83" fmla="*/ 4022159 w 7036051"/>
              <a:gd name="connsiteY83" fmla="*/ 5449566 h 5492212"/>
              <a:gd name="connsiteX84" fmla="*/ 3888224 w 7036051"/>
              <a:gd name="connsiteY84" fmla="*/ 5447312 h 5492212"/>
              <a:gd name="connsiteX85" fmla="*/ 3860026 w 7036051"/>
              <a:gd name="connsiteY85" fmla="*/ 5448274 h 5492212"/>
              <a:gd name="connsiteX86" fmla="*/ 3832796 w 7036051"/>
              <a:gd name="connsiteY86" fmla="*/ 5461349 h 5492212"/>
              <a:gd name="connsiteX87" fmla="*/ 3817485 w 7036051"/>
              <a:gd name="connsiteY87" fmla="*/ 5462797 h 5492212"/>
              <a:gd name="connsiteX88" fmla="*/ 3813676 w 7036051"/>
              <a:gd name="connsiteY88" fmla="*/ 5464379 h 5492212"/>
              <a:gd name="connsiteX89" fmla="*/ 3791563 w 7036051"/>
              <a:gd name="connsiteY89" fmla="*/ 5472259 h 5492212"/>
              <a:gd name="connsiteX90" fmla="*/ 3737858 w 7036051"/>
              <a:gd name="connsiteY90" fmla="*/ 5459331 h 5492212"/>
              <a:gd name="connsiteX91" fmla="*/ 3697716 w 7036051"/>
              <a:gd name="connsiteY91" fmla="*/ 5455539 h 5492212"/>
              <a:gd name="connsiteX92" fmla="*/ 3694487 w 7036051"/>
              <a:gd name="connsiteY92" fmla="*/ 5457193 h 5492212"/>
              <a:gd name="connsiteX93" fmla="*/ 3691779 w 7036051"/>
              <a:gd name="connsiteY93" fmla="*/ 5461582 h 5492212"/>
              <a:gd name="connsiteX94" fmla="*/ 3684442 w 7036051"/>
              <a:gd name="connsiteY94" fmla="*/ 5463086 h 5492212"/>
              <a:gd name="connsiteX95" fmla="*/ 3677129 w 7036051"/>
              <a:gd name="connsiteY95" fmla="*/ 5467898 h 5492212"/>
              <a:gd name="connsiteX96" fmla="*/ 3438897 w 7036051"/>
              <a:gd name="connsiteY96" fmla="*/ 5462195 h 5492212"/>
              <a:gd name="connsiteX97" fmla="*/ 3389756 w 7036051"/>
              <a:gd name="connsiteY97" fmla="*/ 5444428 h 5492212"/>
              <a:gd name="connsiteX98" fmla="*/ 3316666 w 7036051"/>
              <a:gd name="connsiteY98" fmla="*/ 5450736 h 5492212"/>
              <a:gd name="connsiteX99" fmla="*/ 3271894 w 7036051"/>
              <a:gd name="connsiteY99" fmla="*/ 5445907 h 5492212"/>
              <a:gd name="connsiteX100" fmla="*/ 3265228 w 7036051"/>
              <a:gd name="connsiteY100" fmla="*/ 5450024 h 5492212"/>
              <a:gd name="connsiteX101" fmla="*/ 3204017 w 7036051"/>
              <a:gd name="connsiteY101" fmla="*/ 5424552 h 5492212"/>
              <a:gd name="connsiteX102" fmla="*/ 3112867 w 7036051"/>
              <a:gd name="connsiteY102" fmla="*/ 5425473 h 5492212"/>
              <a:gd name="connsiteX103" fmla="*/ 3043809 w 7036051"/>
              <a:gd name="connsiteY103" fmla="*/ 5432293 h 5492212"/>
              <a:gd name="connsiteX104" fmla="*/ 3005211 w 7036051"/>
              <a:gd name="connsiteY104" fmla="*/ 5433472 h 5492212"/>
              <a:gd name="connsiteX105" fmla="*/ 2976986 w 7036051"/>
              <a:gd name="connsiteY105" fmla="*/ 5437264 h 5492212"/>
              <a:gd name="connsiteX106" fmla="*/ 2905879 w 7036051"/>
              <a:gd name="connsiteY106" fmla="*/ 5431128 h 5492212"/>
              <a:gd name="connsiteX107" fmla="*/ 2788318 w 7036051"/>
              <a:gd name="connsiteY107" fmla="*/ 5414358 h 5492212"/>
              <a:gd name="connsiteX108" fmla="*/ 2653590 w 7036051"/>
              <a:gd name="connsiteY108" fmla="*/ 5410111 h 5492212"/>
              <a:gd name="connsiteX109" fmla="*/ 2598481 w 7036051"/>
              <a:gd name="connsiteY109" fmla="*/ 5412114 h 5492212"/>
              <a:gd name="connsiteX110" fmla="*/ 2333897 w 7036051"/>
              <a:gd name="connsiteY110" fmla="*/ 5408505 h 5492212"/>
              <a:gd name="connsiteX111" fmla="*/ 2271841 w 7036051"/>
              <a:gd name="connsiteY111" fmla="*/ 5396433 h 5492212"/>
              <a:gd name="connsiteX112" fmla="*/ 2143705 w 7036051"/>
              <a:gd name="connsiteY112" fmla="*/ 5345095 h 5492212"/>
              <a:gd name="connsiteX113" fmla="*/ 1986408 w 7036051"/>
              <a:gd name="connsiteY113" fmla="*/ 5335524 h 5492212"/>
              <a:gd name="connsiteX114" fmla="*/ 1975333 w 7036051"/>
              <a:gd name="connsiteY114" fmla="*/ 5325099 h 5492212"/>
              <a:gd name="connsiteX115" fmla="*/ 1972441 w 7036051"/>
              <a:gd name="connsiteY115" fmla="*/ 5323775 h 5492212"/>
              <a:gd name="connsiteX116" fmla="*/ 1971497 w 7036051"/>
              <a:gd name="connsiteY116" fmla="*/ 5324412 h 5492212"/>
              <a:gd name="connsiteX117" fmla="*/ 1956886 w 7036051"/>
              <a:gd name="connsiteY117" fmla="*/ 5327069 h 5492212"/>
              <a:gd name="connsiteX118" fmla="*/ 1924833 w 7036051"/>
              <a:gd name="connsiteY118" fmla="*/ 5344911 h 5492212"/>
              <a:gd name="connsiteX119" fmla="*/ 1885856 w 7036051"/>
              <a:gd name="connsiteY119" fmla="*/ 5367299 h 5492212"/>
              <a:gd name="connsiteX120" fmla="*/ 1855937 w 7036051"/>
              <a:gd name="connsiteY120" fmla="*/ 5372820 h 5492212"/>
              <a:gd name="connsiteX121" fmla="*/ 1784500 w 7036051"/>
              <a:gd name="connsiteY121" fmla="*/ 5395926 h 5492212"/>
              <a:gd name="connsiteX122" fmla="*/ 1737998 w 7036051"/>
              <a:gd name="connsiteY122" fmla="*/ 5407426 h 5492212"/>
              <a:gd name="connsiteX123" fmla="*/ 1736716 w 7036051"/>
              <a:gd name="connsiteY123" fmla="*/ 5407939 h 5492212"/>
              <a:gd name="connsiteX124" fmla="*/ 1726742 w 7036051"/>
              <a:gd name="connsiteY124" fmla="*/ 5405934 h 5492212"/>
              <a:gd name="connsiteX125" fmla="*/ 1726849 w 7036051"/>
              <a:gd name="connsiteY125" fmla="*/ 5401221 h 5492212"/>
              <a:gd name="connsiteX126" fmla="*/ 1718134 w 7036051"/>
              <a:gd name="connsiteY126" fmla="*/ 5398128 h 5492212"/>
              <a:gd name="connsiteX127" fmla="*/ 1701063 w 7036051"/>
              <a:gd name="connsiteY127" fmla="*/ 5400545 h 5492212"/>
              <a:gd name="connsiteX128" fmla="*/ 1694634 w 7036051"/>
              <a:gd name="connsiteY128" fmla="*/ 5398728 h 5492212"/>
              <a:gd name="connsiteX129" fmla="*/ 1692270 w 7036051"/>
              <a:gd name="connsiteY129" fmla="*/ 5399053 h 5492212"/>
              <a:gd name="connsiteX130" fmla="*/ 1686657 w 7036051"/>
              <a:gd name="connsiteY130" fmla="*/ 5399247 h 5492212"/>
              <a:gd name="connsiteX131" fmla="*/ 1687479 w 7036051"/>
              <a:gd name="connsiteY131" fmla="*/ 5402165 h 5492212"/>
              <a:gd name="connsiteX132" fmla="*/ 1680969 w 7036051"/>
              <a:gd name="connsiteY132" fmla="*/ 5407963 h 5492212"/>
              <a:gd name="connsiteX133" fmla="*/ 1648682 w 7036051"/>
              <a:gd name="connsiteY133" fmla="*/ 5407558 h 5492212"/>
              <a:gd name="connsiteX134" fmla="*/ 1646819 w 7036051"/>
              <a:gd name="connsiteY134" fmla="*/ 5404306 h 5492212"/>
              <a:gd name="connsiteX135" fmla="*/ 1642743 w 7036051"/>
              <a:gd name="connsiteY135" fmla="*/ 5403927 h 5492212"/>
              <a:gd name="connsiteX136" fmla="*/ 1639788 w 7036051"/>
              <a:gd name="connsiteY136" fmla="*/ 5407135 h 5492212"/>
              <a:gd name="connsiteX137" fmla="*/ 1585803 w 7036051"/>
              <a:gd name="connsiteY137" fmla="*/ 5416574 h 5492212"/>
              <a:gd name="connsiteX138" fmla="*/ 1513331 w 7036051"/>
              <a:gd name="connsiteY138" fmla="*/ 5423805 h 5492212"/>
              <a:gd name="connsiteX139" fmla="*/ 1460734 w 7036051"/>
              <a:gd name="connsiteY139" fmla="*/ 5411778 h 5492212"/>
              <a:gd name="connsiteX140" fmla="*/ 1456045 w 7036051"/>
              <a:gd name="connsiteY140" fmla="*/ 5414928 h 5492212"/>
              <a:gd name="connsiteX141" fmla="*/ 1419653 w 7036051"/>
              <a:gd name="connsiteY141" fmla="*/ 5415060 h 5492212"/>
              <a:gd name="connsiteX142" fmla="*/ 1292605 w 7036051"/>
              <a:gd name="connsiteY142" fmla="*/ 5394671 h 5492212"/>
              <a:gd name="connsiteX143" fmla="*/ 1221477 w 7036051"/>
              <a:gd name="connsiteY143" fmla="*/ 5395509 h 5492212"/>
              <a:gd name="connsiteX144" fmla="*/ 1196159 w 7036051"/>
              <a:gd name="connsiteY144" fmla="*/ 5399169 h 5492212"/>
              <a:gd name="connsiteX145" fmla="*/ 1153748 w 7036051"/>
              <a:gd name="connsiteY145" fmla="*/ 5405093 h 5492212"/>
              <a:gd name="connsiteX146" fmla="*/ 1121874 w 7036051"/>
              <a:gd name="connsiteY146" fmla="*/ 5417803 h 5492212"/>
              <a:gd name="connsiteX147" fmla="*/ 1086481 w 7036051"/>
              <a:gd name="connsiteY147" fmla="*/ 5419474 h 5492212"/>
              <a:gd name="connsiteX148" fmla="*/ 1078485 w 7036051"/>
              <a:gd name="connsiteY148" fmla="*/ 5409150 h 5492212"/>
              <a:gd name="connsiteX149" fmla="*/ 1040550 w 7036051"/>
              <a:gd name="connsiteY149" fmla="*/ 5414415 h 5492212"/>
              <a:gd name="connsiteX150" fmla="*/ 982981 w 7036051"/>
              <a:gd name="connsiteY150" fmla="*/ 5423575 h 5492212"/>
              <a:gd name="connsiteX151" fmla="*/ 949836 w 7036051"/>
              <a:gd name="connsiteY151" fmla="*/ 5426093 h 5492212"/>
              <a:gd name="connsiteX152" fmla="*/ 859237 w 7036051"/>
              <a:gd name="connsiteY152" fmla="*/ 5435973 h 5492212"/>
              <a:gd name="connsiteX153" fmla="*/ 768445 w 7036051"/>
              <a:gd name="connsiteY153" fmla="*/ 5448159 h 5492212"/>
              <a:gd name="connsiteX154" fmla="*/ 714393 w 7036051"/>
              <a:gd name="connsiteY154" fmla="*/ 5468302 h 5492212"/>
              <a:gd name="connsiteX155" fmla="*/ 639791 w 7036051"/>
              <a:gd name="connsiteY155" fmla="*/ 5476924 h 5492212"/>
              <a:gd name="connsiteX156" fmla="*/ 627266 w 7036051"/>
              <a:gd name="connsiteY156" fmla="*/ 5480260 h 5492212"/>
              <a:gd name="connsiteX157" fmla="*/ 609977 w 7036051"/>
              <a:gd name="connsiteY157" fmla="*/ 5478891 h 5492212"/>
              <a:gd name="connsiteX158" fmla="*/ 540688 w 7036051"/>
              <a:gd name="connsiteY158" fmla="*/ 5472807 h 5492212"/>
              <a:gd name="connsiteX159" fmla="*/ 486194 w 7036051"/>
              <a:gd name="connsiteY159" fmla="*/ 5462661 h 5492212"/>
              <a:gd name="connsiteX160" fmla="*/ 418164 w 7036051"/>
              <a:gd name="connsiteY160" fmla="*/ 5472485 h 5492212"/>
              <a:gd name="connsiteX161" fmla="*/ 376724 w 7036051"/>
              <a:gd name="connsiteY161" fmla="*/ 5470967 h 5492212"/>
              <a:gd name="connsiteX162" fmla="*/ 308908 w 7036051"/>
              <a:gd name="connsiteY162" fmla="*/ 5457025 h 5492212"/>
              <a:gd name="connsiteX163" fmla="*/ 219416 w 7036051"/>
              <a:gd name="connsiteY163" fmla="*/ 5463995 h 5492212"/>
              <a:gd name="connsiteX164" fmla="*/ 200977 w 7036051"/>
              <a:gd name="connsiteY164" fmla="*/ 5480608 h 5492212"/>
              <a:gd name="connsiteX165" fmla="*/ 176226 w 7036051"/>
              <a:gd name="connsiteY165" fmla="*/ 5491022 h 5492212"/>
              <a:gd name="connsiteX166" fmla="*/ 165702 w 7036051"/>
              <a:gd name="connsiteY166" fmla="*/ 5468604 h 5492212"/>
              <a:gd name="connsiteX167" fmla="*/ 88282 w 7036051"/>
              <a:gd name="connsiteY167" fmla="*/ 5453658 h 5492212"/>
              <a:gd name="connsiteX168" fmla="*/ 49602 w 7036051"/>
              <a:gd name="connsiteY168" fmla="*/ 5448762 h 5492212"/>
              <a:gd name="connsiteX169" fmla="*/ 22844 w 7036051"/>
              <a:gd name="connsiteY169" fmla="*/ 5450459 h 5492212"/>
              <a:gd name="connsiteX170" fmla="*/ 0 w 7036051"/>
              <a:gd name="connsiteY170" fmla="*/ 5447653 h 5492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</a:cxnLst>
            <a:rect l="l" t="t" r="r" b="b"/>
            <a:pathLst>
              <a:path w="7036051" h="5492212">
                <a:moveTo>
                  <a:pt x="0" y="0"/>
                </a:moveTo>
                <a:lnTo>
                  <a:pt x="7036051" y="0"/>
                </a:lnTo>
                <a:lnTo>
                  <a:pt x="7036051" y="5163846"/>
                </a:lnTo>
                <a:lnTo>
                  <a:pt x="7012593" y="5176898"/>
                </a:lnTo>
                <a:cubicBezTo>
                  <a:pt x="7010768" y="5193373"/>
                  <a:pt x="6968133" y="5178026"/>
                  <a:pt x="6958601" y="5204359"/>
                </a:cubicBezTo>
                <a:cubicBezTo>
                  <a:pt x="6956255" y="5203750"/>
                  <a:pt x="6953771" y="5203373"/>
                  <a:pt x="6951226" y="5203241"/>
                </a:cubicBezTo>
                <a:cubicBezTo>
                  <a:pt x="6936441" y="5202478"/>
                  <a:pt x="6922846" y="5209982"/>
                  <a:pt x="6920864" y="5220003"/>
                </a:cubicBezTo>
                <a:cubicBezTo>
                  <a:pt x="6902003" y="5258795"/>
                  <a:pt x="6863469" y="5243876"/>
                  <a:pt x="6834841" y="5266115"/>
                </a:cubicBezTo>
                <a:cubicBezTo>
                  <a:pt x="6800315" y="5289373"/>
                  <a:pt x="6805780" y="5289922"/>
                  <a:pt x="6777937" y="5332502"/>
                </a:cubicBezTo>
                <a:cubicBezTo>
                  <a:pt x="6765321" y="5328518"/>
                  <a:pt x="6759096" y="5331534"/>
                  <a:pt x="6752874" y="5340428"/>
                </a:cubicBezTo>
                <a:cubicBezTo>
                  <a:pt x="6735526" y="5351218"/>
                  <a:pt x="6717730" y="5333264"/>
                  <a:pt x="6711115" y="5353924"/>
                </a:cubicBezTo>
                <a:cubicBezTo>
                  <a:pt x="6709352" y="5351156"/>
                  <a:pt x="6706090" y="5350761"/>
                  <a:pt x="6702149" y="5351500"/>
                </a:cubicBezTo>
                <a:lnTo>
                  <a:pt x="6698458" y="5352743"/>
                </a:lnTo>
                <a:lnTo>
                  <a:pt x="6698049" y="5352570"/>
                </a:lnTo>
                <a:lnTo>
                  <a:pt x="6697297" y="5353134"/>
                </a:lnTo>
                <a:lnTo>
                  <a:pt x="6689118" y="5355890"/>
                </a:lnTo>
                <a:cubicBezTo>
                  <a:pt x="6680171" y="5359440"/>
                  <a:pt x="6671805" y="5362584"/>
                  <a:pt x="6670605" y="5355427"/>
                </a:cubicBezTo>
                <a:cubicBezTo>
                  <a:pt x="6665330" y="5354991"/>
                  <a:pt x="6661976" y="5355734"/>
                  <a:pt x="6659606" y="5357084"/>
                </a:cubicBezTo>
                <a:cubicBezTo>
                  <a:pt x="6654864" y="5359782"/>
                  <a:pt x="6654050" y="5364908"/>
                  <a:pt x="6649636" y="5367869"/>
                </a:cubicBezTo>
                <a:lnTo>
                  <a:pt x="6642159" y="5369506"/>
                </a:lnTo>
                <a:lnTo>
                  <a:pt x="6640764" y="5370991"/>
                </a:lnTo>
                <a:lnTo>
                  <a:pt x="6636665" y="5374002"/>
                </a:lnTo>
                <a:lnTo>
                  <a:pt x="6641287" y="5376181"/>
                </a:lnTo>
                <a:cubicBezTo>
                  <a:pt x="6646080" y="5377976"/>
                  <a:pt x="6597903" y="5386514"/>
                  <a:pt x="6591018" y="5390981"/>
                </a:cubicBezTo>
                <a:lnTo>
                  <a:pt x="6548326" y="5403583"/>
                </a:lnTo>
                <a:lnTo>
                  <a:pt x="6472868" y="5394733"/>
                </a:lnTo>
                <a:cubicBezTo>
                  <a:pt x="6457699" y="5415896"/>
                  <a:pt x="6417760" y="5410703"/>
                  <a:pt x="6401194" y="5422870"/>
                </a:cubicBezTo>
                <a:lnTo>
                  <a:pt x="6381961" y="5422940"/>
                </a:lnTo>
                <a:lnTo>
                  <a:pt x="6363834" y="5417751"/>
                </a:lnTo>
                <a:lnTo>
                  <a:pt x="6363997" y="5415912"/>
                </a:lnTo>
                <a:cubicBezTo>
                  <a:pt x="6363602" y="5414702"/>
                  <a:pt x="6362617" y="5414594"/>
                  <a:pt x="6361124" y="5415066"/>
                </a:cubicBezTo>
                <a:lnTo>
                  <a:pt x="6358507" y="5416224"/>
                </a:lnTo>
                <a:lnTo>
                  <a:pt x="6355073" y="5415242"/>
                </a:lnTo>
                <a:lnTo>
                  <a:pt x="6345676" y="5413049"/>
                </a:lnTo>
                <a:lnTo>
                  <a:pt x="6342596" y="5409297"/>
                </a:lnTo>
                <a:cubicBezTo>
                  <a:pt x="6333502" y="5403420"/>
                  <a:pt x="6312379" y="5410664"/>
                  <a:pt x="6305742" y="5401622"/>
                </a:cubicBezTo>
                <a:lnTo>
                  <a:pt x="6294445" y="5404149"/>
                </a:lnTo>
                <a:lnTo>
                  <a:pt x="6281414" y="5398024"/>
                </a:lnTo>
                <a:cubicBezTo>
                  <a:pt x="6269392" y="5392983"/>
                  <a:pt x="6257013" y="5390092"/>
                  <a:pt x="6243972" y="5395807"/>
                </a:cubicBezTo>
                <a:cubicBezTo>
                  <a:pt x="6248312" y="5382942"/>
                  <a:pt x="6211634" y="5399629"/>
                  <a:pt x="6202379" y="5388661"/>
                </a:cubicBezTo>
                <a:cubicBezTo>
                  <a:pt x="6196568" y="5379556"/>
                  <a:pt x="6184084" y="5382499"/>
                  <a:pt x="6173010" y="5380606"/>
                </a:cubicBezTo>
                <a:cubicBezTo>
                  <a:pt x="6162384" y="5372079"/>
                  <a:pt x="6109972" y="5371285"/>
                  <a:pt x="6093421" y="5375473"/>
                </a:cubicBezTo>
                <a:cubicBezTo>
                  <a:pt x="6048943" y="5392971"/>
                  <a:pt x="5995413" y="5360396"/>
                  <a:pt x="5959474" y="5373386"/>
                </a:cubicBezTo>
                <a:cubicBezTo>
                  <a:pt x="5949048" y="5374123"/>
                  <a:pt x="5939860" y="5373301"/>
                  <a:pt x="5931492" y="5371513"/>
                </a:cubicBezTo>
                <a:lnTo>
                  <a:pt x="5909558" y="5364228"/>
                </a:lnTo>
                <a:lnTo>
                  <a:pt x="5906319" y="5357590"/>
                </a:lnTo>
                <a:lnTo>
                  <a:pt x="5891268" y="5355650"/>
                </a:lnTo>
                <a:lnTo>
                  <a:pt x="5887711" y="5353947"/>
                </a:lnTo>
                <a:cubicBezTo>
                  <a:pt x="5880924" y="5350671"/>
                  <a:pt x="5874113" y="5347614"/>
                  <a:pt x="5866852" y="5345374"/>
                </a:cubicBezTo>
                <a:cubicBezTo>
                  <a:pt x="5859911" y="5373405"/>
                  <a:pt x="5803959" y="5330929"/>
                  <a:pt x="5811310" y="5356530"/>
                </a:cubicBezTo>
                <a:cubicBezTo>
                  <a:pt x="5780489" y="5350949"/>
                  <a:pt x="5782784" y="5364359"/>
                  <a:pt x="5770689" y="5359014"/>
                </a:cubicBezTo>
                <a:lnTo>
                  <a:pt x="5767719" y="5357260"/>
                </a:lnTo>
                <a:lnTo>
                  <a:pt x="5765688" y="5352793"/>
                </a:lnTo>
                <a:lnTo>
                  <a:pt x="5758598" y="5351053"/>
                </a:lnTo>
                <a:lnTo>
                  <a:pt x="5752036" y="5346019"/>
                </a:lnTo>
                <a:cubicBezTo>
                  <a:pt x="5676031" y="5353035"/>
                  <a:pt x="5573285" y="5304575"/>
                  <a:pt x="5503590" y="5325537"/>
                </a:cubicBezTo>
                <a:lnTo>
                  <a:pt x="5389848" y="5351472"/>
                </a:lnTo>
                <a:cubicBezTo>
                  <a:pt x="5378275" y="5360535"/>
                  <a:pt x="5357949" y="5362044"/>
                  <a:pt x="5344450" y="5354840"/>
                </a:cubicBezTo>
                <a:cubicBezTo>
                  <a:pt x="5342129" y="5353601"/>
                  <a:pt x="5340101" y="5352144"/>
                  <a:pt x="5338428" y="5350516"/>
                </a:cubicBezTo>
                <a:cubicBezTo>
                  <a:pt x="5303858" y="5372450"/>
                  <a:pt x="5291134" y="5358414"/>
                  <a:pt x="5273489" y="5373945"/>
                </a:cubicBezTo>
                <a:cubicBezTo>
                  <a:pt x="5228455" y="5376430"/>
                  <a:pt x="5198895" y="5356533"/>
                  <a:pt x="5182701" y="5370075"/>
                </a:cubicBezTo>
                <a:cubicBezTo>
                  <a:pt x="5161004" y="5366959"/>
                  <a:pt x="5136154" y="5346791"/>
                  <a:pt x="5114856" y="5361037"/>
                </a:cubicBezTo>
                <a:cubicBezTo>
                  <a:pt x="5116518" y="5347803"/>
                  <a:pt x="5086668" y="5368445"/>
                  <a:pt x="5076532" y="5358612"/>
                </a:cubicBezTo>
                <a:cubicBezTo>
                  <a:pt x="5069788" y="5350240"/>
                  <a:pt x="5059157" y="5354551"/>
                  <a:pt x="5048954" y="5353915"/>
                </a:cubicBezTo>
                <a:cubicBezTo>
                  <a:pt x="5038015" y="5346654"/>
                  <a:pt x="4991132" y="5351733"/>
                  <a:pt x="4977087" y="5357736"/>
                </a:cubicBezTo>
                <a:cubicBezTo>
                  <a:pt x="4940420" y="5380054"/>
                  <a:pt x="4887089" y="5353763"/>
                  <a:pt x="4857261" y="5370659"/>
                </a:cubicBezTo>
                <a:cubicBezTo>
                  <a:pt x="4820568" y="5378246"/>
                  <a:pt x="4797284" y="5358899"/>
                  <a:pt x="4769845" y="5353264"/>
                </a:cubicBezTo>
                <a:cubicBezTo>
                  <a:pt x="4768462" y="5381819"/>
                  <a:pt x="4711275" y="5345988"/>
                  <a:pt x="4722220" y="5370534"/>
                </a:cubicBezTo>
                <a:cubicBezTo>
                  <a:pt x="4684293" y="5367762"/>
                  <a:pt x="4704662" y="5391854"/>
                  <a:pt x="4667552" y="5366753"/>
                </a:cubicBezTo>
                <a:cubicBezTo>
                  <a:pt x="4600967" y="5382212"/>
                  <a:pt x="4513038" y="5362869"/>
                  <a:pt x="4454472" y="5391442"/>
                </a:cubicBezTo>
                <a:lnTo>
                  <a:pt x="4317219" y="5411554"/>
                </a:lnTo>
                <a:lnTo>
                  <a:pt x="4298346" y="5416146"/>
                </a:lnTo>
                <a:cubicBezTo>
                  <a:pt x="4298306" y="5416758"/>
                  <a:pt x="4298267" y="5417371"/>
                  <a:pt x="4298228" y="5417983"/>
                </a:cubicBezTo>
                <a:cubicBezTo>
                  <a:pt x="4297649" y="5419178"/>
                  <a:pt x="4296651" y="5419253"/>
                  <a:pt x="4295233" y="5418735"/>
                </a:cubicBezTo>
                <a:lnTo>
                  <a:pt x="4292799" y="5417494"/>
                </a:lnTo>
                <a:lnTo>
                  <a:pt x="4289225" y="5418364"/>
                </a:lnTo>
                <a:lnTo>
                  <a:pt x="4279515" y="5420247"/>
                </a:lnTo>
                <a:lnTo>
                  <a:pt x="4275872" y="5423890"/>
                </a:lnTo>
                <a:lnTo>
                  <a:pt x="4227055" y="5427466"/>
                </a:lnTo>
                <a:lnTo>
                  <a:pt x="4213123" y="5433155"/>
                </a:lnTo>
                <a:cubicBezTo>
                  <a:pt x="4200364" y="5437794"/>
                  <a:pt x="4187574" y="5440279"/>
                  <a:pt x="4175436" y="5434156"/>
                </a:cubicBezTo>
                <a:cubicBezTo>
                  <a:pt x="4177805" y="5447129"/>
                  <a:pt x="4143760" y="5429295"/>
                  <a:pt x="4132856" y="5439937"/>
                </a:cubicBezTo>
                <a:cubicBezTo>
                  <a:pt x="4125673" y="5448831"/>
                  <a:pt x="4113669" y="5445492"/>
                  <a:pt x="4102333" y="5447021"/>
                </a:cubicBezTo>
                <a:cubicBezTo>
                  <a:pt x="4090434" y="5455185"/>
                  <a:pt x="4038031" y="5454280"/>
                  <a:pt x="4022159" y="5449566"/>
                </a:cubicBezTo>
                <a:cubicBezTo>
                  <a:pt x="3980455" y="5430671"/>
                  <a:pt x="3922096" y="5461433"/>
                  <a:pt x="3888224" y="5447312"/>
                </a:cubicBezTo>
                <a:cubicBezTo>
                  <a:pt x="3877937" y="5446239"/>
                  <a:pt x="3868647" y="5446763"/>
                  <a:pt x="3860026" y="5448274"/>
                </a:cubicBezTo>
                <a:lnTo>
                  <a:pt x="3832796" y="5461349"/>
                </a:lnTo>
                <a:lnTo>
                  <a:pt x="3817485" y="5462797"/>
                </a:lnTo>
                <a:lnTo>
                  <a:pt x="3813676" y="5464379"/>
                </a:lnTo>
                <a:cubicBezTo>
                  <a:pt x="3806407" y="5467429"/>
                  <a:pt x="3799147" y="5470257"/>
                  <a:pt x="3791563" y="5472259"/>
                </a:cubicBezTo>
                <a:cubicBezTo>
                  <a:pt x="3788910" y="5444072"/>
                  <a:pt x="3726624" y="5484631"/>
                  <a:pt x="3737858" y="5459331"/>
                </a:cubicBezTo>
                <a:cubicBezTo>
                  <a:pt x="3706262" y="5463900"/>
                  <a:pt x="3710598" y="5450598"/>
                  <a:pt x="3697716" y="5455539"/>
                </a:cubicBezTo>
                <a:lnTo>
                  <a:pt x="3694487" y="5457193"/>
                </a:lnTo>
                <a:lnTo>
                  <a:pt x="3691779" y="5461582"/>
                </a:lnTo>
                <a:lnTo>
                  <a:pt x="3684442" y="5463086"/>
                </a:lnTo>
                <a:lnTo>
                  <a:pt x="3677129" y="5467898"/>
                </a:lnTo>
                <a:cubicBezTo>
                  <a:pt x="3602381" y="5458439"/>
                  <a:pt x="3505226" y="5485361"/>
                  <a:pt x="3438897" y="5462195"/>
                </a:cubicBezTo>
                <a:lnTo>
                  <a:pt x="3389756" y="5444428"/>
                </a:lnTo>
                <a:cubicBezTo>
                  <a:pt x="3364455" y="5437704"/>
                  <a:pt x="3342081" y="5466704"/>
                  <a:pt x="3316666" y="5450736"/>
                </a:cubicBezTo>
                <a:cubicBezTo>
                  <a:pt x="3306503" y="5441319"/>
                  <a:pt x="3286457" y="5439158"/>
                  <a:pt x="3271894" y="5445907"/>
                </a:cubicBezTo>
                <a:cubicBezTo>
                  <a:pt x="3269388" y="5447068"/>
                  <a:pt x="3267143" y="5448455"/>
                  <a:pt x="3265228" y="5450024"/>
                </a:cubicBezTo>
                <a:cubicBezTo>
                  <a:pt x="3234084" y="5427025"/>
                  <a:pt x="3219254" y="5440615"/>
                  <a:pt x="3204017" y="5424552"/>
                </a:cubicBezTo>
                <a:cubicBezTo>
                  <a:pt x="3159473" y="5420614"/>
                  <a:pt x="3126956" y="5439505"/>
                  <a:pt x="3112867" y="5425473"/>
                </a:cubicBezTo>
                <a:cubicBezTo>
                  <a:pt x="3090747" y="5427880"/>
                  <a:pt x="3062886" y="5447193"/>
                  <a:pt x="3043809" y="5432293"/>
                </a:cubicBezTo>
                <a:cubicBezTo>
                  <a:pt x="3043452" y="5445549"/>
                  <a:pt x="3016821" y="5423991"/>
                  <a:pt x="3005211" y="5433472"/>
                </a:cubicBezTo>
                <a:cubicBezTo>
                  <a:pt x="2997207" y="5441605"/>
                  <a:pt x="2987260" y="5436961"/>
                  <a:pt x="2976986" y="5437264"/>
                </a:cubicBezTo>
                <a:cubicBezTo>
                  <a:pt x="2964968" y="5444153"/>
                  <a:pt x="2918975" y="5437570"/>
                  <a:pt x="2905879" y="5431128"/>
                </a:cubicBezTo>
                <a:cubicBezTo>
                  <a:pt x="2872703" y="5407678"/>
                  <a:pt x="2815496" y="5432178"/>
                  <a:pt x="2788318" y="5414358"/>
                </a:cubicBezTo>
                <a:cubicBezTo>
                  <a:pt x="2746271" y="5410854"/>
                  <a:pt x="2685231" y="5410484"/>
                  <a:pt x="2653590" y="5410111"/>
                </a:cubicBezTo>
                <a:cubicBezTo>
                  <a:pt x="2615334" y="5411650"/>
                  <a:pt x="2639324" y="5388277"/>
                  <a:pt x="2598481" y="5412114"/>
                </a:cubicBezTo>
                <a:cubicBezTo>
                  <a:pt x="2534415" y="5394537"/>
                  <a:pt x="2387966" y="5438902"/>
                  <a:pt x="2333897" y="5408505"/>
                </a:cubicBezTo>
                <a:cubicBezTo>
                  <a:pt x="2279458" y="5405891"/>
                  <a:pt x="2312839" y="5402348"/>
                  <a:pt x="2271841" y="5396433"/>
                </a:cubicBezTo>
                <a:cubicBezTo>
                  <a:pt x="2263465" y="5363868"/>
                  <a:pt x="2168184" y="5361433"/>
                  <a:pt x="2143705" y="5345095"/>
                </a:cubicBezTo>
                <a:cubicBezTo>
                  <a:pt x="2087043" y="5343333"/>
                  <a:pt x="2041689" y="5319742"/>
                  <a:pt x="1986408" y="5335524"/>
                </a:cubicBezTo>
                <a:cubicBezTo>
                  <a:pt x="1983594" y="5331315"/>
                  <a:pt x="1979798" y="5327915"/>
                  <a:pt x="1975333" y="5325099"/>
                </a:cubicBezTo>
                <a:lnTo>
                  <a:pt x="1972441" y="5323775"/>
                </a:lnTo>
                <a:lnTo>
                  <a:pt x="1971497" y="5324412"/>
                </a:lnTo>
                <a:cubicBezTo>
                  <a:pt x="1967825" y="5325937"/>
                  <a:pt x="1963255" y="5326871"/>
                  <a:pt x="1956886" y="5327069"/>
                </a:cubicBezTo>
                <a:cubicBezTo>
                  <a:pt x="1957692" y="5357103"/>
                  <a:pt x="1944755" y="5337483"/>
                  <a:pt x="1924833" y="5344911"/>
                </a:cubicBezTo>
                <a:cubicBezTo>
                  <a:pt x="1907350" y="5349449"/>
                  <a:pt x="1899872" y="5360515"/>
                  <a:pt x="1885856" y="5367299"/>
                </a:cubicBezTo>
                <a:cubicBezTo>
                  <a:pt x="1874373" y="5371950"/>
                  <a:pt x="1870677" y="5363227"/>
                  <a:pt x="1855937" y="5372820"/>
                </a:cubicBezTo>
                <a:cubicBezTo>
                  <a:pt x="1826799" y="5367486"/>
                  <a:pt x="1805938" y="5389998"/>
                  <a:pt x="1784500" y="5395926"/>
                </a:cubicBezTo>
                <a:cubicBezTo>
                  <a:pt x="1777473" y="5395836"/>
                  <a:pt x="1756895" y="5401012"/>
                  <a:pt x="1737998" y="5407426"/>
                </a:cubicBezTo>
                <a:lnTo>
                  <a:pt x="1736716" y="5407939"/>
                </a:lnTo>
                <a:lnTo>
                  <a:pt x="1726742" y="5405934"/>
                </a:lnTo>
                <a:cubicBezTo>
                  <a:pt x="1724249" y="5404894"/>
                  <a:pt x="1723700" y="5403454"/>
                  <a:pt x="1726849" y="5401221"/>
                </a:cubicBezTo>
                <a:cubicBezTo>
                  <a:pt x="1723886" y="5399045"/>
                  <a:pt x="1720993" y="5398236"/>
                  <a:pt x="1718134" y="5398128"/>
                </a:cubicBezTo>
                <a:cubicBezTo>
                  <a:pt x="1712416" y="5397910"/>
                  <a:pt x="1706830" y="5400494"/>
                  <a:pt x="1701063" y="5400545"/>
                </a:cubicBezTo>
                <a:lnTo>
                  <a:pt x="1694634" y="5398728"/>
                </a:lnTo>
                <a:lnTo>
                  <a:pt x="1692270" y="5399053"/>
                </a:lnTo>
                <a:lnTo>
                  <a:pt x="1686657" y="5399247"/>
                </a:lnTo>
                <a:lnTo>
                  <a:pt x="1687479" y="5402165"/>
                </a:lnTo>
                <a:cubicBezTo>
                  <a:pt x="1688791" y="5404927"/>
                  <a:pt x="1689812" y="5407972"/>
                  <a:pt x="1680969" y="5407963"/>
                </a:cubicBezTo>
                <a:cubicBezTo>
                  <a:pt x="1662599" y="5406532"/>
                  <a:pt x="1656841" y="5418932"/>
                  <a:pt x="1648682" y="5407558"/>
                </a:cubicBezTo>
                <a:lnTo>
                  <a:pt x="1646819" y="5404306"/>
                </a:lnTo>
                <a:lnTo>
                  <a:pt x="1642743" y="5403927"/>
                </a:lnTo>
                <a:cubicBezTo>
                  <a:pt x="1640569" y="5404120"/>
                  <a:pt x="1639361" y="5404983"/>
                  <a:pt x="1639788" y="5407135"/>
                </a:cubicBezTo>
                <a:cubicBezTo>
                  <a:pt x="1622347" y="5398881"/>
                  <a:pt x="1603063" y="5413406"/>
                  <a:pt x="1585803" y="5416574"/>
                </a:cubicBezTo>
                <a:cubicBezTo>
                  <a:pt x="1572467" y="5408520"/>
                  <a:pt x="1549407" y="5423110"/>
                  <a:pt x="1513331" y="5423805"/>
                </a:cubicBezTo>
                <a:cubicBezTo>
                  <a:pt x="1498774" y="5414520"/>
                  <a:pt x="1489007" y="5424393"/>
                  <a:pt x="1460734" y="5411778"/>
                </a:cubicBezTo>
                <a:cubicBezTo>
                  <a:pt x="1459446" y="5412932"/>
                  <a:pt x="1457867" y="5413992"/>
                  <a:pt x="1456045" y="5414928"/>
                </a:cubicBezTo>
                <a:cubicBezTo>
                  <a:pt x="1445460" y="5420354"/>
                  <a:pt x="1429166" y="5420415"/>
                  <a:pt x="1419653" y="5415060"/>
                </a:cubicBezTo>
                <a:cubicBezTo>
                  <a:pt x="1374353" y="5398095"/>
                  <a:pt x="1332064" y="5398411"/>
                  <a:pt x="1292605" y="5394671"/>
                </a:cubicBezTo>
                <a:cubicBezTo>
                  <a:pt x="1247867" y="5392301"/>
                  <a:pt x="1276603" y="5411730"/>
                  <a:pt x="1221477" y="5395509"/>
                </a:cubicBezTo>
                <a:cubicBezTo>
                  <a:pt x="1215107" y="5402140"/>
                  <a:pt x="1207983" y="5402421"/>
                  <a:pt x="1196159" y="5399169"/>
                </a:cubicBezTo>
                <a:cubicBezTo>
                  <a:pt x="1174396" y="5398516"/>
                  <a:pt x="1175280" y="5415282"/>
                  <a:pt x="1153748" y="5405093"/>
                </a:cubicBezTo>
                <a:cubicBezTo>
                  <a:pt x="1157267" y="5414115"/>
                  <a:pt x="1112247" y="5408398"/>
                  <a:pt x="1121874" y="5417803"/>
                </a:cubicBezTo>
                <a:cubicBezTo>
                  <a:pt x="1107293" y="5425943"/>
                  <a:pt x="1100911" y="5412406"/>
                  <a:pt x="1086481" y="5419474"/>
                </a:cubicBezTo>
                <a:cubicBezTo>
                  <a:pt x="1070504" y="5421068"/>
                  <a:pt x="1096054" y="5409890"/>
                  <a:pt x="1078485" y="5409150"/>
                </a:cubicBezTo>
                <a:cubicBezTo>
                  <a:pt x="1057107" y="5409880"/>
                  <a:pt x="1057916" y="5393370"/>
                  <a:pt x="1040550" y="5414415"/>
                </a:cubicBezTo>
                <a:cubicBezTo>
                  <a:pt x="1018445" y="5409298"/>
                  <a:pt x="1013694" y="5418764"/>
                  <a:pt x="982981" y="5423575"/>
                </a:cubicBezTo>
                <a:cubicBezTo>
                  <a:pt x="970423" y="5418342"/>
                  <a:pt x="960063" y="5420960"/>
                  <a:pt x="949836" y="5426093"/>
                </a:cubicBezTo>
                <a:cubicBezTo>
                  <a:pt x="920168" y="5424861"/>
                  <a:pt x="892764" y="5432710"/>
                  <a:pt x="859237" y="5435973"/>
                </a:cubicBezTo>
                <a:cubicBezTo>
                  <a:pt x="823344" y="5430160"/>
                  <a:pt x="804272" y="5444731"/>
                  <a:pt x="768445" y="5448159"/>
                </a:cubicBezTo>
                <a:cubicBezTo>
                  <a:pt x="733630" y="5434899"/>
                  <a:pt x="744432" y="5468566"/>
                  <a:pt x="714393" y="5468302"/>
                </a:cubicBezTo>
                <a:cubicBezTo>
                  <a:pt x="665910" y="5456640"/>
                  <a:pt x="715197" y="5479526"/>
                  <a:pt x="639791" y="5476924"/>
                </a:cubicBezTo>
                <a:cubicBezTo>
                  <a:pt x="635590" y="5474880"/>
                  <a:pt x="626375" y="5477333"/>
                  <a:pt x="627266" y="5480260"/>
                </a:cubicBezTo>
                <a:cubicBezTo>
                  <a:pt x="622501" y="5479477"/>
                  <a:pt x="611196" y="5474127"/>
                  <a:pt x="609977" y="5478891"/>
                </a:cubicBezTo>
                <a:cubicBezTo>
                  <a:pt x="585928" y="5480121"/>
                  <a:pt x="562064" y="5478026"/>
                  <a:pt x="540688" y="5472807"/>
                </a:cubicBezTo>
                <a:cubicBezTo>
                  <a:pt x="494260" y="5482226"/>
                  <a:pt x="519722" y="5459453"/>
                  <a:pt x="486194" y="5462661"/>
                </a:cubicBezTo>
                <a:cubicBezTo>
                  <a:pt x="459222" y="5472731"/>
                  <a:pt x="449283" y="5465413"/>
                  <a:pt x="418164" y="5472485"/>
                </a:cubicBezTo>
                <a:cubicBezTo>
                  <a:pt x="407504" y="5457469"/>
                  <a:pt x="388899" y="5474930"/>
                  <a:pt x="376724" y="5470967"/>
                </a:cubicBezTo>
                <a:cubicBezTo>
                  <a:pt x="357541" y="5489409"/>
                  <a:pt x="329120" y="5456071"/>
                  <a:pt x="308908" y="5457025"/>
                </a:cubicBezTo>
                <a:cubicBezTo>
                  <a:pt x="274916" y="5461376"/>
                  <a:pt x="238368" y="5480973"/>
                  <a:pt x="219416" y="5463995"/>
                </a:cubicBezTo>
                <a:cubicBezTo>
                  <a:pt x="217077" y="5471389"/>
                  <a:pt x="220429" y="5481203"/>
                  <a:pt x="200977" y="5480608"/>
                </a:cubicBezTo>
                <a:cubicBezTo>
                  <a:pt x="193315" y="5484612"/>
                  <a:pt x="192227" y="5495868"/>
                  <a:pt x="176226" y="5491022"/>
                </a:cubicBezTo>
                <a:cubicBezTo>
                  <a:pt x="195501" y="5480307"/>
                  <a:pt x="163065" y="5480325"/>
                  <a:pt x="165702" y="5468604"/>
                </a:cubicBezTo>
                <a:cubicBezTo>
                  <a:pt x="141228" y="5462364"/>
                  <a:pt x="86026" y="5474606"/>
                  <a:pt x="88282" y="5453658"/>
                </a:cubicBezTo>
                <a:cubicBezTo>
                  <a:pt x="80722" y="5441690"/>
                  <a:pt x="50300" y="5462007"/>
                  <a:pt x="49602" y="5448762"/>
                </a:cubicBezTo>
                <a:cubicBezTo>
                  <a:pt x="42967" y="5453333"/>
                  <a:pt x="33469" y="5452380"/>
                  <a:pt x="22844" y="5450459"/>
                </a:cubicBezTo>
                <a:lnTo>
                  <a:pt x="0" y="5447653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6AAD92B-34E9-7560-7F9A-870F2691A9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5900" y="1071349"/>
            <a:ext cx="5886449" cy="1211475"/>
          </a:xfrm>
        </p:spPr>
        <p:txBody>
          <a:bodyPr>
            <a:normAutofit/>
          </a:bodyPr>
          <a:lstStyle/>
          <a:p>
            <a:pPr algn="ctr"/>
            <a:r>
              <a:rPr lang="en-US" sz="3600"/>
              <a:t>¿Por qué MADly Safe?</a:t>
            </a:r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F0C518C2-0AA4-470C-87B9-9CBF428FBA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05249" y="395108"/>
            <a:ext cx="1707751" cy="428984"/>
          </a:xfrm>
          <a:custGeom>
            <a:avLst/>
            <a:gdLst>
              <a:gd name="connsiteX0" fmla="*/ 0 w 2142503"/>
              <a:gd name="connsiteY0" fmla="*/ 0 h 571500"/>
              <a:gd name="connsiteX1" fmla="*/ 2142503 w 2142503"/>
              <a:gd name="connsiteY1" fmla="*/ 0 h 571500"/>
              <a:gd name="connsiteX2" fmla="*/ 2142503 w 2142503"/>
              <a:gd name="connsiteY2" fmla="*/ 571500 h 571500"/>
              <a:gd name="connsiteX3" fmla="*/ 0 w 2142503"/>
              <a:gd name="connsiteY3" fmla="*/ 571500 h 571500"/>
              <a:gd name="connsiteX4" fmla="*/ 0 w 2142503"/>
              <a:gd name="connsiteY4" fmla="*/ 0 h 571500"/>
              <a:gd name="connsiteX0" fmla="*/ 0 w 2142503"/>
              <a:gd name="connsiteY0" fmla="*/ 0 h 582145"/>
              <a:gd name="connsiteX1" fmla="*/ 2142503 w 2142503"/>
              <a:gd name="connsiteY1" fmla="*/ 0 h 582145"/>
              <a:gd name="connsiteX2" fmla="*/ 2142503 w 2142503"/>
              <a:gd name="connsiteY2" fmla="*/ 571500 h 582145"/>
              <a:gd name="connsiteX3" fmla="*/ 2050917 w 2142503"/>
              <a:gd name="connsiteY3" fmla="*/ 582088 h 582145"/>
              <a:gd name="connsiteX4" fmla="*/ 0 w 2142503"/>
              <a:gd name="connsiteY4" fmla="*/ 571500 h 582145"/>
              <a:gd name="connsiteX5" fmla="*/ 0 w 2142503"/>
              <a:gd name="connsiteY5" fmla="*/ 0 h 582145"/>
              <a:gd name="connsiteX0" fmla="*/ 0 w 2159832"/>
              <a:gd name="connsiteY0" fmla="*/ 0 h 582145"/>
              <a:gd name="connsiteX1" fmla="*/ 2142503 w 2159832"/>
              <a:gd name="connsiteY1" fmla="*/ 0 h 582145"/>
              <a:gd name="connsiteX2" fmla="*/ 2159829 w 2159832"/>
              <a:gd name="connsiteY2" fmla="*/ 96526 h 582145"/>
              <a:gd name="connsiteX3" fmla="*/ 2142503 w 2159832"/>
              <a:gd name="connsiteY3" fmla="*/ 571500 h 582145"/>
              <a:gd name="connsiteX4" fmla="*/ 2050917 w 2159832"/>
              <a:gd name="connsiteY4" fmla="*/ 582088 h 582145"/>
              <a:gd name="connsiteX5" fmla="*/ 0 w 2159832"/>
              <a:gd name="connsiteY5" fmla="*/ 571500 h 582145"/>
              <a:gd name="connsiteX6" fmla="*/ 0 w 2159832"/>
              <a:gd name="connsiteY6" fmla="*/ 0 h 582145"/>
              <a:gd name="connsiteX0" fmla="*/ 0 w 2159832"/>
              <a:gd name="connsiteY0" fmla="*/ 12386 h 594531"/>
              <a:gd name="connsiteX1" fmla="*/ 67826 w 2159832"/>
              <a:gd name="connsiteY1" fmla="*/ 0 h 594531"/>
              <a:gd name="connsiteX2" fmla="*/ 2142503 w 2159832"/>
              <a:gd name="connsiteY2" fmla="*/ 12386 h 594531"/>
              <a:gd name="connsiteX3" fmla="*/ 2159829 w 2159832"/>
              <a:gd name="connsiteY3" fmla="*/ 108912 h 594531"/>
              <a:gd name="connsiteX4" fmla="*/ 2142503 w 2159832"/>
              <a:gd name="connsiteY4" fmla="*/ 583886 h 594531"/>
              <a:gd name="connsiteX5" fmla="*/ 2050917 w 2159832"/>
              <a:gd name="connsiteY5" fmla="*/ 594474 h 594531"/>
              <a:gd name="connsiteX6" fmla="*/ 0 w 2159832"/>
              <a:gd name="connsiteY6" fmla="*/ 583886 h 594531"/>
              <a:gd name="connsiteX7" fmla="*/ 0 w 2159832"/>
              <a:gd name="connsiteY7" fmla="*/ 12386 h 594531"/>
              <a:gd name="connsiteX0" fmla="*/ 0 w 2168908"/>
              <a:gd name="connsiteY0" fmla="*/ 26000 h 594531"/>
              <a:gd name="connsiteX1" fmla="*/ 76902 w 2168908"/>
              <a:gd name="connsiteY1" fmla="*/ 0 h 594531"/>
              <a:gd name="connsiteX2" fmla="*/ 2151579 w 2168908"/>
              <a:gd name="connsiteY2" fmla="*/ 12386 h 594531"/>
              <a:gd name="connsiteX3" fmla="*/ 2168905 w 2168908"/>
              <a:gd name="connsiteY3" fmla="*/ 108912 h 594531"/>
              <a:gd name="connsiteX4" fmla="*/ 2151579 w 2168908"/>
              <a:gd name="connsiteY4" fmla="*/ 583886 h 594531"/>
              <a:gd name="connsiteX5" fmla="*/ 2059993 w 2168908"/>
              <a:gd name="connsiteY5" fmla="*/ 594474 h 594531"/>
              <a:gd name="connsiteX6" fmla="*/ 9076 w 2168908"/>
              <a:gd name="connsiteY6" fmla="*/ 583886 h 594531"/>
              <a:gd name="connsiteX7" fmla="*/ 0 w 2168908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147197 w 2316105"/>
              <a:gd name="connsiteY0" fmla="*/ 26000 h 594531"/>
              <a:gd name="connsiteX1" fmla="*/ 224099 w 2316105"/>
              <a:gd name="connsiteY1" fmla="*/ 0 h 594531"/>
              <a:gd name="connsiteX2" fmla="*/ 2298776 w 2316105"/>
              <a:gd name="connsiteY2" fmla="*/ 12386 h 594531"/>
              <a:gd name="connsiteX3" fmla="*/ 2316102 w 2316105"/>
              <a:gd name="connsiteY3" fmla="*/ 108912 h 594531"/>
              <a:gd name="connsiteX4" fmla="*/ 2298776 w 2316105"/>
              <a:gd name="connsiteY4" fmla="*/ 583886 h 594531"/>
              <a:gd name="connsiteX5" fmla="*/ 2207190 w 2316105"/>
              <a:gd name="connsiteY5" fmla="*/ 594474 h 594531"/>
              <a:gd name="connsiteX6" fmla="*/ 156273 w 2316105"/>
              <a:gd name="connsiteY6" fmla="*/ 583886 h 594531"/>
              <a:gd name="connsiteX7" fmla="*/ 142416 w 2316105"/>
              <a:gd name="connsiteY7" fmla="*/ 235975 h 594531"/>
              <a:gd name="connsiteX8" fmla="*/ 147197 w 2316105"/>
              <a:gd name="connsiteY8" fmla="*/ 26000 h 594531"/>
              <a:gd name="connsiteX0" fmla="*/ 154684 w 2323592"/>
              <a:gd name="connsiteY0" fmla="*/ 26000 h 594531"/>
              <a:gd name="connsiteX1" fmla="*/ 231586 w 2323592"/>
              <a:gd name="connsiteY1" fmla="*/ 0 h 594531"/>
              <a:gd name="connsiteX2" fmla="*/ 2306263 w 2323592"/>
              <a:gd name="connsiteY2" fmla="*/ 12386 h 594531"/>
              <a:gd name="connsiteX3" fmla="*/ 2323589 w 2323592"/>
              <a:gd name="connsiteY3" fmla="*/ 108912 h 594531"/>
              <a:gd name="connsiteX4" fmla="*/ 2306263 w 2323592"/>
              <a:gd name="connsiteY4" fmla="*/ 583886 h 594531"/>
              <a:gd name="connsiteX5" fmla="*/ 2214677 w 2323592"/>
              <a:gd name="connsiteY5" fmla="*/ 594474 h 594531"/>
              <a:gd name="connsiteX6" fmla="*/ 163760 w 2323592"/>
              <a:gd name="connsiteY6" fmla="*/ 583886 h 594531"/>
              <a:gd name="connsiteX7" fmla="*/ 158979 w 2323592"/>
              <a:gd name="connsiteY7" fmla="*/ 403879 h 594531"/>
              <a:gd name="connsiteX8" fmla="*/ 149903 w 2323592"/>
              <a:gd name="connsiteY8" fmla="*/ 235975 h 594531"/>
              <a:gd name="connsiteX9" fmla="*/ 154684 w 2323592"/>
              <a:gd name="connsiteY9" fmla="*/ 26000 h 594531"/>
              <a:gd name="connsiteX0" fmla="*/ 13665 w 2182573"/>
              <a:gd name="connsiteY0" fmla="*/ 26000 h 594531"/>
              <a:gd name="connsiteX1" fmla="*/ 90567 w 2182573"/>
              <a:gd name="connsiteY1" fmla="*/ 0 h 594531"/>
              <a:gd name="connsiteX2" fmla="*/ 2165244 w 2182573"/>
              <a:gd name="connsiteY2" fmla="*/ 12386 h 594531"/>
              <a:gd name="connsiteX3" fmla="*/ 2182570 w 2182573"/>
              <a:gd name="connsiteY3" fmla="*/ 108912 h 594531"/>
              <a:gd name="connsiteX4" fmla="*/ 2165244 w 2182573"/>
              <a:gd name="connsiteY4" fmla="*/ 583886 h 594531"/>
              <a:gd name="connsiteX5" fmla="*/ 2073658 w 2182573"/>
              <a:gd name="connsiteY5" fmla="*/ 594474 h 594531"/>
              <a:gd name="connsiteX6" fmla="*/ 22741 w 2182573"/>
              <a:gd name="connsiteY6" fmla="*/ 583886 h 594531"/>
              <a:gd name="connsiteX7" fmla="*/ 17960 w 2182573"/>
              <a:gd name="connsiteY7" fmla="*/ 403879 h 594531"/>
              <a:gd name="connsiteX8" fmla="*/ 8884 w 2182573"/>
              <a:gd name="connsiteY8" fmla="*/ 235975 h 594531"/>
              <a:gd name="connsiteX9" fmla="*/ 13665 w 2182573"/>
              <a:gd name="connsiteY9" fmla="*/ 26000 h 594531"/>
              <a:gd name="connsiteX0" fmla="*/ 13665 w 2202120"/>
              <a:gd name="connsiteY0" fmla="*/ 26000 h 594531"/>
              <a:gd name="connsiteX1" fmla="*/ 90567 w 2202120"/>
              <a:gd name="connsiteY1" fmla="*/ 0 h 594531"/>
              <a:gd name="connsiteX2" fmla="*/ 2165244 w 2202120"/>
              <a:gd name="connsiteY2" fmla="*/ 12386 h 594531"/>
              <a:gd name="connsiteX3" fmla="*/ 2182570 w 2202120"/>
              <a:gd name="connsiteY3" fmla="*/ 108912 h 594531"/>
              <a:gd name="connsiteX4" fmla="*/ 2192471 w 2202120"/>
              <a:gd name="connsiteY4" fmla="*/ 583886 h 594531"/>
              <a:gd name="connsiteX5" fmla="*/ 2073658 w 2202120"/>
              <a:gd name="connsiteY5" fmla="*/ 594474 h 594531"/>
              <a:gd name="connsiteX6" fmla="*/ 22741 w 2202120"/>
              <a:gd name="connsiteY6" fmla="*/ 583886 h 594531"/>
              <a:gd name="connsiteX7" fmla="*/ 17960 w 2202120"/>
              <a:gd name="connsiteY7" fmla="*/ 403879 h 594531"/>
              <a:gd name="connsiteX8" fmla="*/ 8884 w 2202120"/>
              <a:gd name="connsiteY8" fmla="*/ 235975 h 594531"/>
              <a:gd name="connsiteX9" fmla="*/ 13665 w 2202120"/>
              <a:gd name="connsiteY9" fmla="*/ 26000 h 594531"/>
              <a:gd name="connsiteX0" fmla="*/ 13665 w 2202036"/>
              <a:gd name="connsiteY0" fmla="*/ 26000 h 594531"/>
              <a:gd name="connsiteX1" fmla="*/ 90567 w 2202036"/>
              <a:gd name="connsiteY1" fmla="*/ 0 h 594531"/>
              <a:gd name="connsiteX2" fmla="*/ 2165244 w 2202036"/>
              <a:gd name="connsiteY2" fmla="*/ 12386 h 594531"/>
              <a:gd name="connsiteX3" fmla="*/ 2182570 w 2202036"/>
              <a:gd name="connsiteY3" fmla="*/ 108912 h 594531"/>
              <a:gd name="connsiteX4" fmla="*/ 2191645 w 2202036"/>
              <a:gd name="connsiteY4" fmla="*/ 422031 h 594531"/>
              <a:gd name="connsiteX5" fmla="*/ 2192471 w 2202036"/>
              <a:gd name="connsiteY5" fmla="*/ 583886 h 594531"/>
              <a:gd name="connsiteX6" fmla="*/ 2073658 w 2202036"/>
              <a:gd name="connsiteY6" fmla="*/ 594474 h 594531"/>
              <a:gd name="connsiteX7" fmla="*/ 22741 w 2202036"/>
              <a:gd name="connsiteY7" fmla="*/ 583886 h 594531"/>
              <a:gd name="connsiteX8" fmla="*/ 17960 w 2202036"/>
              <a:gd name="connsiteY8" fmla="*/ 403879 h 594531"/>
              <a:gd name="connsiteX9" fmla="*/ 8884 w 2202036"/>
              <a:gd name="connsiteY9" fmla="*/ 235975 h 594531"/>
              <a:gd name="connsiteX10" fmla="*/ 13665 w 2202036"/>
              <a:gd name="connsiteY10" fmla="*/ 26000 h 594531"/>
              <a:gd name="connsiteX0" fmla="*/ 142254 w 2330625"/>
              <a:gd name="connsiteY0" fmla="*/ 26000 h 594531"/>
              <a:gd name="connsiteX1" fmla="*/ 219156 w 2330625"/>
              <a:gd name="connsiteY1" fmla="*/ 0 h 594531"/>
              <a:gd name="connsiteX2" fmla="*/ 2293833 w 2330625"/>
              <a:gd name="connsiteY2" fmla="*/ 12386 h 594531"/>
              <a:gd name="connsiteX3" fmla="*/ 2311159 w 2330625"/>
              <a:gd name="connsiteY3" fmla="*/ 108912 h 594531"/>
              <a:gd name="connsiteX4" fmla="*/ 2320234 w 2330625"/>
              <a:gd name="connsiteY4" fmla="*/ 422031 h 594531"/>
              <a:gd name="connsiteX5" fmla="*/ 2321060 w 2330625"/>
              <a:gd name="connsiteY5" fmla="*/ 583886 h 594531"/>
              <a:gd name="connsiteX6" fmla="*/ 2202247 w 2330625"/>
              <a:gd name="connsiteY6" fmla="*/ 594474 h 594531"/>
              <a:gd name="connsiteX7" fmla="*/ 151330 w 2330625"/>
              <a:gd name="connsiteY7" fmla="*/ 583886 h 594531"/>
              <a:gd name="connsiteX8" fmla="*/ 155624 w 2330625"/>
              <a:gd name="connsiteY8" fmla="*/ 512790 h 594531"/>
              <a:gd name="connsiteX9" fmla="*/ 146549 w 2330625"/>
              <a:gd name="connsiteY9" fmla="*/ 403879 h 594531"/>
              <a:gd name="connsiteX10" fmla="*/ 137473 w 2330625"/>
              <a:gd name="connsiteY10" fmla="*/ 235975 h 594531"/>
              <a:gd name="connsiteX11" fmla="*/ 142254 w 2330625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64992 w 2201784"/>
              <a:gd name="connsiteY2" fmla="*/ 12386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01784" h="594531">
                <a:moveTo>
                  <a:pt x="13413" y="26000"/>
                </a:moveTo>
                <a:cubicBezTo>
                  <a:pt x="37534" y="24897"/>
                  <a:pt x="66194" y="1103"/>
                  <a:pt x="90315" y="0"/>
                </a:cubicBezTo>
                <a:lnTo>
                  <a:pt x="2164992" y="12386"/>
                </a:lnTo>
                <a:cubicBezTo>
                  <a:pt x="2164717" y="43049"/>
                  <a:pt x="2182593" y="78249"/>
                  <a:pt x="2182318" y="108912"/>
                </a:cubicBezTo>
                <a:cubicBezTo>
                  <a:pt x="2188231" y="177186"/>
                  <a:pt x="2189743" y="342869"/>
                  <a:pt x="2191393" y="422031"/>
                </a:cubicBezTo>
                <a:cubicBezTo>
                  <a:pt x="2193043" y="501193"/>
                  <a:pt x="2213396" y="555146"/>
                  <a:pt x="2192219" y="583886"/>
                </a:cubicBezTo>
                <a:cubicBezTo>
                  <a:pt x="2172279" y="582877"/>
                  <a:pt x="2093346" y="595483"/>
                  <a:pt x="2073406" y="594474"/>
                </a:cubicBezTo>
                <a:lnTo>
                  <a:pt x="22489" y="583886"/>
                </a:lnTo>
                <a:cubicBezTo>
                  <a:pt x="5849" y="592962"/>
                  <a:pt x="27580" y="542791"/>
                  <a:pt x="26783" y="512790"/>
                </a:cubicBezTo>
                <a:cubicBezTo>
                  <a:pt x="25986" y="482789"/>
                  <a:pt x="18464" y="450015"/>
                  <a:pt x="17708" y="403879"/>
                </a:cubicBezTo>
                <a:cubicBezTo>
                  <a:pt x="16952" y="357743"/>
                  <a:pt x="-14855" y="308787"/>
                  <a:pt x="8632" y="235975"/>
                </a:cubicBezTo>
                <a:cubicBezTo>
                  <a:pt x="7119" y="142994"/>
                  <a:pt x="-201" y="65329"/>
                  <a:pt x="13413" y="26000"/>
                </a:cubicBezTo>
                <a:close/>
              </a:path>
            </a:pathLst>
          </a:custGeom>
          <a:solidFill>
            <a:srgbClr val="D9D4D0">
              <a:alpha val="60000"/>
            </a:srgbClr>
          </a:solidFill>
          <a:ln>
            <a:noFill/>
          </a:ln>
          <a:effectLst>
            <a:softEdge rad="63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B0EB95B5-32EA-A58A-1D50-58BEEB59D3CB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283384" y="2419350"/>
            <a:ext cx="5751481" cy="323764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 eaLnBrk="0" fontAlgn="base" hangingPunct="0">
              <a:spcBef>
                <a:spcPct val="0"/>
              </a:spcBef>
              <a:spcAft>
                <a:spcPts val="600"/>
              </a:spcAft>
            </a:pPr>
            <a:r>
              <a:rPr lang="en-US" altLang="en-US" sz="2000" dirty="0" err="1">
                <a:latin typeface="Arial" panose="020B0604020202020204" pitchFamily="34" charset="0"/>
              </a:rPr>
              <a:t>I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nformes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de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siniestralidad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muy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agregados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(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año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distrito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)</a:t>
            </a:r>
          </a:p>
          <a:p>
            <a:pPr eaLnBrk="0" fontAlgn="base" hangingPunct="0">
              <a:spcBef>
                <a:spcPct val="0"/>
              </a:spcBef>
              <a:spcAft>
                <a:spcPts val="600"/>
              </a:spcAft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Poca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ayuda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para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decisiones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cotidianas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: 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“¿</a:t>
            </a:r>
            <a:r>
              <a:rPr kumimoji="0" lang="en-US" altLang="en-US" sz="2000" b="0" i="1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Cuándo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me </a:t>
            </a:r>
            <a:r>
              <a:rPr kumimoji="0" lang="en-US" altLang="en-US" sz="2000" b="0" i="1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muevo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?”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ts val="600"/>
              </a:spcAft>
            </a:pP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Necesidad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de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traducir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datos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abiertos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→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herramienta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práctica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ts val="600"/>
              </a:spcAft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Foco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en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000" b="1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severidad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, no solo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en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número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de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accidentes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29924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0D82451-9596-5E73-A472-FD1A3FD178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013" y="3752849"/>
            <a:ext cx="3290887" cy="2452687"/>
          </a:xfrm>
        </p:spPr>
        <p:txBody>
          <a:bodyPr anchor="ctr">
            <a:normAutofit/>
          </a:bodyPr>
          <a:lstStyle/>
          <a:p>
            <a:r>
              <a:rPr lang="es-ES" sz="3600"/>
              <a:t>Pregunta a responder y objetivos</a:t>
            </a:r>
            <a:endParaRPr lang="en-US" sz="3600"/>
          </a:p>
        </p:txBody>
      </p:sp>
      <p:pic>
        <p:nvPicPr>
          <p:cNvPr id="6" name="Imagen 5" descr="Una señal de tránsito&#10;&#10;El contenido generado por IA puede ser incorrecto.">
            <a:extLst>
              <a:ext uri="{FF2B5EF4-FFF2-40B4-BE49-F238E27FC236}">
                <a16:creationId xmlns:a16="http://schemas.microsoft.com/office/drawing/2014/main" id="{942BF052-09DD-FA3C-204E-2664746FC62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412" b="39481"/>
          <a:stretch>
            <a:fillRect/>
          </a:stretch>
        </p:blipFill>
        <p:spPr>
          <a:xfrm>
            <a:off x="20" y="10"/>
            <a:ext cx="12191980" cy="3710603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p:sp>
        <p:nvSpPr>
          <p:cNvPr id="4" name="Rectangle 1">
            <a:extLst>
              <a:ext uri="{FF2B5EF4-FFF2-40B4-BE49-F238E27FC236}">
                <a16:creationId xmlns:a16="http://schemas.microsoft.com/office/drawing/2014/main" id="{9ACE2245-C782-100A-6D21-7E96584222BA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223982" y="3752850"/>
            <a:ext cx="7485413" cy="245268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Pregunta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:</a:t>
            </a:r>
          </a:p>
          <a:p>
            <a:pPr eaLnBrk="0" fontAlgn="base" hangingPunct="0">
              <a:spcBef>
                <a:spcPct val="0"/>
              </a:spcBef>
              <a:spcAft>
                <a:spcPts val="600"/>
              </a:spcAft>
            </a:pPr>
            <a:r>
              <a:rPr kumimoji="0" lang="en-US" altLang="en-US" sz="1800" b="0" i="1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“Con mi </a:t>
            </a:r>
            <a:r>
              <a:rPr kumimoji="0" lang="en-US" altLang="en-US" sz="1800" b="0" i="1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perfil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y </a:t>
            </a:r>
            <a:r>
              <a:rPr kumimoji="0" lang="en-US" altLang="en-US" sz="1800" b="0" i="1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en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mi </a:t>
            </a:r>
            <a:r>
              <a:rPr kumimoji="0" lang="en-US" altLang="en-US" sz="1800" b="0" i="1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distrito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, ¿</a:t>
            </a:r>
            <a:r>
              <a:rPr kumimoji="0" lang="en-US" altLang="en-US" sz="1800" b="0" i="1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qué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1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franja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es </a:t>
            </a:r>
            <a:r>
              <a:rPr kumimoji="0" lang="en-US" altLang="en-US" sz="1800" b="0" i="1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más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1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segura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1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si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1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ocurre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un </a:t>
            </a:r>
            <a:r>
              <a:rPr kumimoji="0" lang="en-US" altLang="en-US" sz="1800" b="0" i="1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accidente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?”</a:t>
            </a:r>
            <a:endParaRPr lang="en-US" altLang="en-US" sz="1800" dirty="0">
              <a:latin typeface="Arial" panose="020B0604020202020204" pitchFamily="34" charset="0"/>
            </a:endParaRPr>
          </a:p>
          <a:p>
            <a:pPr marL="0" indent="0" eaLnBrk="0" fontAlgn="base" hangingPunct="0">
              <a:spcBef>
                <a:spcPct val="0"/>
              </a:spcBef>
              <a:spcAft>
                <a:spcPts val="600"/>
              </a:spcAft>
              <a:buNone/>
            </a:pP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Objetivos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:</a:t>
            </a:r>
          </a:p>
          <a:p>
            <a:pPr eaLnBrk="0" fontAlgn="base" hangingPunct="0">
              <a:spcBef>
                <a:spcPct val="0"/>
              </a:spcBef>
              <a:spcAft>
                <a:spcPts val="600"/>
              </a:spcAft>
            </a:pP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Estimar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riesgo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de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lesión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grave/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fallecimiento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condicional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ts val="600"/>
              </a:spcAft>
            </a:pP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Recomendar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franjas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horarias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alternativas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más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seguras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ts val="600"/>
              </a:spcAft>
            </a:pP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Hacerlo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interpretable y visual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en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una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sola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pantalla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7978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3BA513B0-82FF-4F41-8178-885375D1CF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3F81FD7B-2FB7-AFD1-942D-55AD50EFF91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067" r="-1" b="10696"/>
          <a:stretch>
            <a:fillRect/>
          </a:stretch>
        </p:blipFill>
        <p:spPr>
          <a:xfrm>
            <a:off x="-1" y="10"/>
            <a:ext cx="12228129" cy="4666928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93DB8501-F9F2-4ACD-B56A-9019CD500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05" y="2987478"/>
            <a:ext cx="12228128" cy="1828800"/>
            <a:chOff x="-305" y="2987478"/>
            <a:chExt cx="12188952" cy="1828800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DD03A94A-ADF5-4334-86B1-DBA5F70ACD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2987478"/>
              <a:ext cx="12188952" cy="1099712"/>
            </a:xfrm>
            <a:custGeom>
              <a:avLst/>
              <a:gdLst>
                <a:gd name="connsiteX0" fmla="*/ 9182100 w 9182100"/>
                <a:gd name="connsiteY0" fmla="*/ 396420 h 932744"/>
                <a:gd name="connsiteX1" fmla="*/ 9103805 w 9182100"/>
                <a:gd name="connsiteY1" fmla="*/ 392229 h 932744"/>
                <a:gd name="connsiteX2" fmla="*/ 8712422 w 9182100"/>
                <a:gd name="connsiteY2" fmla="*/ 359749 h 932744"/>
                <a:gd name="connsiteX3" fmla="*/ 8322755 w 9182100"/>
                <a:gd name="connsiteY3" fmla="*/ 313362 h 932744"/>
                <a:gd name="connsiteX4" fmla="*/ 8134826 w 9182100"/>
                <a:gd name="connsiteY4" fmla="*/ 283930 h 932744"/>
                <a:gd name="connsiteX5" fmla="*/ 8090916 w 9182100"/>
                <a:gd name="connsiteY5" fmla="*/ 275643 h 932744"/>
                <a:gd name="connsiteX6" fmla="*/ 8069485 w 9182100"/>
                <a:gd name="connsiteY6" fmla="*/ 271262 h 932744"/>
                <a:gd name="connsiteX7" fmla="*/ 8041862 w 9182100"/>
                <a:gd name="connsiteY7" fmla="*/ 266595 h 932744"/>
                <a:gd name="connsiteX8" fmla="*/ 7986903 w 9182100"/>
                <a:gd name="connsiteY8" fmla="*/ 257546 h 932744"/>
                <a:gd name="connsiteX9" fmla="*/ 7934230 w 9182100"/>
                <a:gd name="connsiteY9" fmla="*/ 249640 h 932744"/>
                <a:gd name="connsiteX10" fmla="*/ 7727537 w 9182100"/>
                <a:gd name="connsiteY10" fmla="*/ 221922 h 932744"/>
                <a:gd name="connsiteX11" fmla="*/ 7625239 w 9182100"/>
                <a:gd name="connsiteY11" fmla="*/ 209730 h 932744"/>
                <a:gd name="connsiteX12" fmla="*/ 7523227 w 9182100"/>
                <a:gd name="connsiteY12" fmla="*/ 198110 h 932744"/>
                <a:gd name="connsiteX13" fmla="*/ 7115651 w 9182100"/>
                <a:gd name="connsiteY13" fmla="*/ 158010 h 932744"/>
                <a:gd name="connsiteX14" fmla="*/ 6706839 w 9182100"/>
                <a:gd name="connsiteY14" fmla="*/ 126958 h 932744"/>
                <a:gd name="connsiteX15" fmla="*/ 6604064 w 9182100"/>
                <a:gd name="connsiteY15" fmla="*/ 120862 h 932744"/>
                <a:gd name="connsiteX16" fmla="*/ 6501003 w 9182100"/>
                <a:gd name="connsiteY16" fmla="*/ 115338 h 932744"/>
                <a:gd name="connsiteX17" fmla="*/ 6397467 w 9182100"/>
                <a:gd name="connsiteY17" fmla="*/ 110385 h 932744"/>
                <a:gd name="connsiteX18" fmla="*/ 6293168 w 9182100"/>
                <a:gd name="connsiteY18" fmla="*/ 106860 h 932744"/>
                <a:gd name="connsiteX19" fmla="*/ 6079712 w 9182100"/>
                <a:gd name="connsiteY19" fmla="*/ 103908 h 932744"/>
                <a:gd name="connsiteX20" fmla="*/ 6024563 w 9182100"/>
                <a:gd name="connsiteY20" fmla="*/ 104479 h 932744"/>
                <a:gd name="connsiteX21" fmla="*/ 5968080 w 9182100"/>
                <a:gd name="connsiteY21" fmla="*/ 106479 h 932744"/>
                <a:gd name="connsiteX22" fmla="*/ 5855875 w 9182100"/>
                <a:gd name="connsiteY22" fmla="*/ 113242 h 932744"/>
                <a:gd name="connsiteX23" fmla="*/ 5439251 w 9182100"/>
                <a:gd name="connsiteY23" fmla="*/ 160105 h 932744"/>
                <a:gd name="connsiteX24" fmla="*/ 5075396 w 9182100"/>
                <a:gd name="connsiteY24" fmla="*/ 186585 h 932744"/>
                <a:gd name="connsiteX25" fmla="*/ 4712780 w 9182100"/>
                <a:gd name="connsiteY25" fmla="*/ 171249 h 932744"/>
                <a:gd name="connsiteX26" fmla="*/ 4666679 w 9182100"/>
                <a:gd name="connsiteY26" fmla="*/ 166773 h 932744"/>
                <a:gd name="connsiteX27" fmla="*/ 4620292 w 9182100"/>
                <a:gd name="connsiteY27" fmla="*/ 161629 h 932744"/>
                <a:gd name="connsiteX28" fmla="*/ 4573810 w 9182100"/>
                <a:gd name="connsiteY28" fmla="*/ 156009 h 932744"/>
                <a:gd name="connsiteX29" fmla="*/ 4550569 w 9182100"/>
                <a:gd name="connsiteY29" fmla="*/ 153057 h 932744"/>
                <a:gd name="connsiteX30" fmla="*/ 4538948 w 9182100"/>
                <a:gd name="connsiteY30" fmla="*/ 151628 h 932744"/>
                <a:gd name="connsiteX31" fmla="*/ 4526566 w 9182100"/>
                <a:gd name="connsiteY31" fmla="*/ 149913 h 932744"/>
                <a:gd name="connsiteX32" fmla="*/ 4327779 w 9182100"/>
                <a:gd name="connsiteY32" fmla="*/ 122862 h 932744"/>
                <a:gd name="connsiteX33" fmla="*/ 3929729 w 9182100"/>
                <a:gd name="connsiteY33" fmla="*/ 68189 h 932744"/>
                <a:gd name="connsiteX34" fmla="*/ 3729133 w 9182100"/>
                <a:gd name="connsiteY34" fmla="*/ 41900 h 932744"/>
                <a:gd name="connsiteX35" fmla="*/ 3628930 w 9182100"/>
                <a:gd name="connsiteY35" fmla="*/ 28946 h 932744"/>
                <a:gd name="connsiteX36" fmla="*/ 3573399 w 9182100"/>
                <a:gd name="connsiteY36" fmla="*/ 22278 h 932744"/>
                <a:gd name="connsiteX37" fmla="*/ 3516916 w 9182100"/>
                <a:gd name="connsiteY37" fmla="*/ 16468 h 932744"/>
                <a:gd name="connsiteX38" fmla="*/ 3074670 w 9182100"/>
                <a:gd name="connsiteY38" fmla="*/ 752 h 932744"/>
                <a:gd name="connsiteX39" fmla="*/ 2858738 w 9182100"/>
                <a:gd name="connsiteY39" fmla="*/ 8753 h 932744"/>
                <a:gd name="connsiteX40" fmla="*/ 2645474 w 9182100"/>
                <a:gd name="connsiteY40" fmla="*/ 25326 h 932744"/>
                <a:gd name="connsiteX41" fmla="*/ 1810798 w 9182100"/>
                <a:gd name="connsiteY41" fmla="*/ 158010 h 932744"/>
                <a:gd name="connsiteX42" fmla="*/ 1602772 w 9182100"/>
                <a:gd name="connsiteY42" fmla="*/ 208111 h 932744"/>
                <a:gd name="connsiteX43" fmla="*/ 1548860 w 9182100"/>
                <a:gd name="connsiteY43" fmla="*/ 222780 h 932744"/>
                <a:gd name="connsiteX44" fmla="*/ 1501331 w 9182100"/>
                <a:gd name="connsiteY44" fmla="*/ 236115 h 932744"/>
                <a:gd name="connsiteX45" fmla="*/ 1411224 w 9182100"/>
                <a:gd name="connsiteY45" fmla="*/ 260880 h 932744"/>
                <a:gd name="connsiteX46" fmla="*/ 1050893 w 9182100"/>
                <a:gd name="connsiteY46" fmla="*/ 338032 h 932744"/>
                <a:gd name="connsiteX47" fmla="*/ 871252 w 9182100"/>
                <a:gd name="connsiteY47" fmla="*/ 360511 h 932744"/>
                <a:gd name="connsiteX48" fmla="*/ 781812 w 9182100"/>
                <a:gd name="connsiteY48" fmla="*/ 366512 h 932744"/>
                <a:gd name="connsiteX49" fmla="*/ 692563 w 9182100"/>
                <a:gd name="connsiteY49" fmla="*/ 369655 h 932744"/>
                <a:gd name="connsiteX50" fmla="*/ 515017 w 9182100"/>
                <a:gd name="connsiteY50" fmla="*/ 363940 h 932744"/>
                <a:gd name="connsiteX51" fmla="*/ 337661 w 9182100"/>
                <a:gd name="connsiteY51" fmla="*/ 341937 h 932744"/>
                <a:gd name="connsiteX52" fmla="*/ 156972 w 9182100"/>
                <a:gd name="connsiteY52" fmla="*/ 303456 h 932744"/>
                <a:gd name="connsiteX53" fmla="*/ 0 w 9182100"/>
                <a:gd name="connsiteY53" fmla="*/ 261642 h 932744"/>
                <a:gd name="connsiteX54" fmla="*/ 0 w 9182100"/>
                <a:gd name="connsiteY54" fmla="*/ 713412 h 932744"/>
                <a:gd name="connsiteX55" fmla="*/ 9144 w 9182100"/>
                <a:gd name="connsiteY55" fmla="*/ 717699 h 932744"/>
                <a:gd name="connsiteX56" fmla="*/ 213360 w 9182100"/>
                <a:gd name="connsiteY56" fmla="*/ 801042 h 932744"/>
                <a:gd name="connsiteX57" fmla="*/ 653510 w 9182100"/>
                <a:gd name="connsiteY57" fmla="*/ 908199 h 932744"/>
                <a:gd name="connsiteX58" fmla="*/ 1101947 w 9182100"/>
                <a:gd name="connsiteY58" fmla="*/ 930773 h 932744"/>
                <a:gd name="connsiteX59" fmla="*/ 1540002 w 9182100"/>
                <a:gd name="connsiteY59" fmla="*/ 889434 h 932744"/>
                <a:gd name="connsiteX60" fmla="*/ 1647158 w 9182100"/>
                <a:gd name="connsiteY60" fmla="*/ 871242 h 932744"/>
                <a:gd name="connsiteX61" fmla="*/ 1698117 w 9182100"/>
                <a:gd name="connsiteY61" fmla="*/ 862193 h 932744"/>
                <a:gd name="connsiteX62" fmla="*/ 1742789 w 9182100"/>
                <a:gd name="connsiteY62" fmla="*/ 854668 h 932744"/>
                <a:gd name="connsiteX63" fmla="*/ 1931003 w 9182100"/>
                <a:gd name="connsiteY63" fmla="*/ 826950 h 932744"/>
                <a:gd name="connsiteX64" fmla="*/ 2314861 w 9182100"/>
                <a:gd name="connsiteY64" fmla="*/ 783897 h 932744"/>
                <a:gd name="connsiteX65" fmla="*/ 2506885 w 9182100"/>
                <a:gd name="connsiteY65" fmla="*/ 768086 h 932744"/>
                <a:gd name="connsiteX66" fmla="*/ 2602611 w 9182100"/>
                <a:gd name="connsiteY66" fmla="*/ 762085 h 932744"/>
                <a:gd name="connsiteX67" fmla="*/ 2698052 w 9182100"/>
                <a:gd name="connsiteY67" fmla="*/ 756846 h 932744"/>
                <a:gd name="connsiteX68" fmla="*/ 2887980 w 9182100"/>
                <a:gd name="connsiteY68" fmla="*/ 750846 h 932744"/>
                <a:gd name="connsiteX69" fmla="*/ 3075813 w 9182100"/>
                <a:gd name="connsiteY69" fmla="*/ 750179 h 932744"/>
                <a:gd name="connsiteX70" fmla="*/ 3168587 w 9182100"/>
                <a:gd name="connsiteY70" fmla="*/ 752751 h 932744"/>
                <a:gd name="connsiteX71" fmla="*/ 3260408 w 9182100"/>
                <a:gd name="connsiteY71" fmla="*/ 756656 h 932744"/>
                <a:gd name="connsiteX72" fmla="*/ 3440049 w 9182100"/>
                <a:gd name="connsiteY72" fmla="*/ 771610 h 932744"/>
                <a:gd name="connsiteX73" fmla="*/ 3483864 w 9182100"/>
                <a:gd name="connsiteY73" fmla="*/ 776849 h 932744"/>
                <a:gd name="connsiteX74" fmla="*/ 3528536 w 9182100"/>
                <a:gd name="connsiteY74" fmla="*/ 782469 h 932744"/>
                <a:gd name="connsiteX75" fmla="*/ 3628549 w 9182100"/>
                <a:gd name="connsiteY75" fmla="*/ 796089 h 932744"/>
                <a:gd name="connsiteX76" fmla="*/ 3828574 w 9182100"/>
                <a:gd name="connsiteY76" fmla="*/ 823140 h 932744"/>
                <a:gd name="connsiteX77" fmla="*/ 4231196 w 9182100"/>
                <a:gd name="connsiteY77" fmla="*/ 874099 h 932744"/>
                <a:gd name="connsiteX78" fmla="*/ 4433126 w 9182100"/>
                <a:gd name="connsiteY78" fmla="*/ 897435 h 932744"/>
                <a:gd name="connsiteX79" fmla="*/ 4485990 w 9182100"/>
                <a:gd name="connsiteY79" fmla="*/ 903246 h 932744"/>
                <a:gd name="connsiteX80" fmla="*/ 4539806 w 9182100"/>
                <a:gd name="connsiteY80" fmla="*/ 908961 h 932744"/>
                <a:gd name="connsiteX81" fmla="*/ 4593908 w 9182100"/>
                <a:gd name="connsiteY81" fmla="*/ 914199 h 932744"/>
                <a:gd name="connsiteX82" fmla="*/ 4648296 w 9182100"/>
                <a:gd name="connsiteY82" fmla="*/ 918771 h 932744"/>
                <a:gd name="connsiteX83" fmla="*/ 5092446 w 9182100"/>
                <a:gd name="connsiteY83" fmla="*/ 931154 h 932744"/>
                <a:gd name="connsiteX84" fmla="*/ 5533168 w 9182100"/>
                <a:gd name="connsiteY84" fmla="*/ 891816 h 932744"/>
                <a:gd name="connsiteX85" fmla="*/ 5918169 w 9182100"/>
                <a:gd name="connsiteY85" fmla="*/ 840666 h 932744"/>
                <a:gd name="connsiteX86" fmla="*/ 6007323 w 9182100"/>
                <a:gd name="connsiteY86" fmla="*/ 833237 h 932744"/>
                <a:gd name="connsiteX87" fmla="*/ 6051709 w 9182100"/>
                <a:gd name="connsiteY87" fmla="*/ 830570 h 932744"/>
                <a:gd name="connsiteX88" fmla="*/ 6097429 w 9182100"/>
                <a:gd name="connsiteY88" fmla="*/ 828379 h 932744"/>
                <a:gd name="connsiteX89" fmla="*/ 6287834 w 9182100"/>
                <a:gd name="connsiteY89" fmla="*/ 822569 h 932744"/>
                <a:gd name="connsiteX90" fmla="*/ 6681597 w 9182100"/>
                <a:gd name="connsiteY90" fmla="*/ 821235 h 932744"/>
                <a:gd name="connsiteX91" fmla="*/ 7079647 w 9182100"/>
                <a:gd name="connsiteY91" fmla="*/ 826569 h 932744"/>
                <a:gd name="connsiteX92" fmla="*/ 7478173 w 9182100"/>
                <a:gd name="connsiteY92" fmla="*/ 836094 h 932744"/>
                <a:gd name="connsiteX93" fmla="*/ 7871937 w 9182100"/>
                <a:gd name="connsiteY93" fmla="*/ 851430 h 932744"/>
                <a:gd name="connsiteX94" fmla="*/ 7919657 w 9182100"/>
                <a:gd name="connsiteY94" fmla="*/ 854097 h 932744"/>
                <a:gd name="connsiteX95" fmla="*/ 7964901 w 9182100"/>
                <a:gd name="connsiteY95" fmla="*/ 857240 h 932744"/>
                <a:gd name="connsiteX96" fmla="*/ 8015955 w 9182100"/>
                <a:gd name="connsiteY96" fmla="*/ 861050 h 932744"/>
                <a:gd name="connsiteX97" fmla="*/ 8072247 w 9182100"/>
                <a:gd name="connsiteY97" fmla="*/ 864384 h 932744"/>
                <a:gd name="connsiteX98" fmla="*/ 8286750 w 9182100"/>
                <a:gd name="connsiteY98" fmla="*/ 868384 h 932744"/>
                <a:gd name="connsiteX99" fmla="*/ 8704040 w 9182100"/>
                <a:gd name="connsiteY99" fmla="*/ 853716 h 932744"/>
                <a:gd name="connsiteX100" fmla="*/ 9120188 w 9182100"/>
                <a:gd name="connsiteY100" fmla="*/ 814092 h 932744"/>
                <a:gd name="connsiteX101" fmla="*/ 9181909 w 9182100"/>
                <a:gd name="connsiteY101" fmla="*/ 805519 h 932744"/>
                <a:gd name="connsiteX102" fmla="*/ 9181909 w 9182100"/>
                <a:gd name="connsiteY102" fmla="*/ 396420 h 932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9182100" h="932744">
                  <a:moveTo>
                    <a:pt x="9182100" y="396420"/>
                  </a:moveTo>
                  <a:cubicBezTo>
                    <a:pt x="9156097" y="395182"/>
                    <a:pt x="9129999" y="393753"/>
                    <a:pt x="9103805" y="392229"/>
                  </a:cubicBezTo>
                  <a:cubicBezTo>
                    <a:pt x="8974169" y="384419"/>
                    <a:pt x="8843105" y="372989"/>
                    <a:pt x="8712422" y="359749"/>
                  </a:cubicBezTo>
                  <a:cubicBezTo>
                    <a:pt x="8581739" y="346319"/>
                    <a:pt x="8451056" y="331269"/>
                    <a:pt x="8322755" y="313362"/>
                  </a:cubicBezTo>
                  <a:cubicBezTo>
                    <a:pt x="8258747" y="304695"/>
                    <a:pt x="8195120" y="294979"/>
                    <a:pt x="8134826" y="283930"/>
                  </a:cubicBezTo>
                  <a:cubicBezTo>
                    <a:pt x="8119872" y="281168"/>
                    <a:pt x="8105013" y="278501"/>
                    <a:pt x="8090916" y="275643"/>
                  </a:cubicBezTo>
                  <a:lnTo>
                    <a:pt x="8069485" y="271262"/>
                  </a:lnTo>
                  <a:lnTo>
                    <a:pt x="8041862" y="266595"/>
                  </a:lnTo>
                  <a:cubicBezTo>
                    <a:pt x="8023574" y="263547"/>
                    <a:pt x="8004524" y="260213"/>
                    <a:pt x="7986903" y="257546"/>
                  </a:cubicBezTo>
                  <a:lnTo>
                    <a:pt x="7934230" y="249640"/>
                  </a:lnTo>
                  <a:cubicBezTo>
                    <a:pt x="7864221" y="239258"/>
                    <a:pt x="7795832" y="230209"/>
                    <a:pt x="7727537" y="221922"/>
                  </a:cubicBezTo>
                  <a:lnTo>
                    <a:pt x="7625239" y="209730"/>
                  </a:lnTo>
                  <a:lnTo>
                    <a:pt x="7523227" y="198110"/>
                  </a:lnTo>
                  <a:cubicBezTo>
                    <a:pt x="7387209" y="183060"/>
                    <a:pt x="7251573" y="170392"/>
                    <a:pt x="7115651" y="158010"/>
                  </a:cubicBezTo>
                  <a:cubicBezTo>
                    <a:pt x="6979730" y="146580"/>
                    <a:pt x="6843522" y="135721"/>
                    <a:pt x="6706839" y="126958"/>
                  </a:cubicBezTo>
                  <a:lnTo>
                    <a:pt x="6604064" y="120862"/>
                  </a:lnTo>
                  <a:cubicBezTo>
                    <a:pt x="6569869" y="118767"/>
                    <a:pt x="6535484" y="116862"/>
                    <a:pt x="6501003" y="115338"/>
                  </a:cubicBezTo>
                  <a:lnTo>
                    <a:pt x="6397467" y="110385"/>
                  </a:lnTo>
                  <a:lnTo>
                    <a:pt x="6293168" y="106860"/>
                  </a:lnTo>
                  <a:cubicBezTo>
                    <a:pt x="6222969" y="105146"/>
                    <a:pt x="6152769" y="103527"/>
                    <a:pt x="6079712" y="103908"/>
                  </a:cubicBezTo>
                  <a:cubicBezTo>
                    <a:pt x="6061710" y="103908"/>
                    <a:pt x="6043708" y="103812"/>
                    <a:pt x="6024563" y="104479"/>
                  </a:cubicBezTo>
                  <a:cubicBezTo>
                    <a:pt x="6005703" y="104955"/>
                    <a:pt x="5986844" y="105527"/>
                    <a:pt x="5968080" y="106479"/>
                  </a:cubicBezTo>
                  <a:cubicBezTo>
                    <a:pt x="5930456" y="108003"/>
                    <a:pt x="5893023" y="110385"/>
                    <a:pt x="5855875" y="113242"/>
                  </a:cubicBezTo>
                  <a:cubicBezTo>
                    <a:pt x="5706904" y="124577"/>
                    <a:pt x="5565934" y="145151"/>
                    <a:pt x="5439251" y="160105"/>
                  </a:cubicBezTo>
                  <a:cubicBezTo>
                    <a:pt x="5311902" y="175536"/>
                    <a:pt x="5194745" y="184680"/>
                    <a:pt x="5075396" y="186585"/>
                  </a:cubicBezTo>
                  <a:cubicBezTo>
                    <a:pt x="4956429" y="188490"/>
                    <a:pt x="4835748" y="182775"/>
                    <a:pt x="4712780" y="171249"/>
                  </a:cubicBezTo>
                  <a:lnTo>
                    <a:pt x="4666679" y="166773"/>
                  </a:lnTo>
                  <a:lnTo>
                    <a:pt x="4620292" y="161629"/>
                  </a:lnTo>
                  <a:cubicBezTo>
                    <a:pt x="4604862" y="160010"/>
                    <a:pt x="4589336" y="157914"/>
                    <a:pt x="4573810" y="156009"/>
                  </a:cubicBezTo>
                  <a:lnTo>
                    <a:pt x="4550569" y="153057"/>
                  </a:lnTo>
                  <a:lnTo>
                    <a:pt x="4538948" y="151628"/>
                  </a:lnTo>
                  <a:lnTo>
                    <a:pt x="4526566" y="149913"/>
                  </a:lnTo>
                  <a:lnTo>
                    <a:pt x="4327779" y="122862"/>
                  </a:lnTo>
                  <a:lnTo>
                    <a:pt x="3929729" y="68189"/>
                  </a:lnTo>
                  <a:lnTo>
                    <a:pt x="3729133" y="41900"/>
                  </a:lnTo>
                  <a:lnTo>
                    <a:pt x="3628930" y="28946"/>
                  </a:lnTo>
                  <a:lnTo>
                    <a:pt x="3573399" y="22278"/>
                  </a:lnTo>
                  <a:cubicBezTo>
                    <a:pt x="3554445" y="19992"/>
                    <a:pt x="3535585" y="17992"/>
                    <a:pt x="3516916" y="16468"/>
                  </a:cubicBezTo>
                  <a:cubicBezTo>
                    <a:pt x="3366611" y="2752"/>
                    <a:pt x="3219736" y="-2010"/>
                    <a:pt x="3074670" y="752"/>
                  </a:cubicBezTo>
                  <a:cubicBezTo>
                    <a:pt x="3002280" y="2181"/>
                    <a:pt x="2930176" y="4467"/>
                    <a:pt x="2858738" y="8753"/>
                  </a:cubicBezTo>
                  <a:cubicBezTo>
                    <a:pt x="2787206" y="13039"/>
                    <a:pt x="2716149" y="18754"/>
                    <a:pt x="2645474" y="25326"/>
                  </a:cubicBezTo>
                  <a:cubicBezTo>
                    <a:pt x="2362581" y="52473"/>
                    <a:pt x="2085975" y="97145"/>
                    <a:pt x="1810798" y="158010"/>
                  </a:cubicBezTo>
                  <a:cubicBezTo>
                    <a:pt x="1741837" y="173345"/>
                    <a:pt x="1673066" y="189442"/>
                    <a:pt x="1602772" y="208111"/>
                  </a:cubicBezTo>
                  <a:lnTo>
                    <a:pt x="1548860" y="222780"/>
                  </a:lnTo>
                  <a:lnTo>
                    <a:pt x="1501331" y="236115"/>
                  </a:lnTo>
                  <a:cubicBezTo>
                    <a:pt x="1471327" y="244497"/>
                    <a:pt x="1441228" y="253450"/>
                    <a:pt x="1411224" y="260880"/>
                  </a:cubicBezTo>
                  <a:cubicBezTo>
                    <a:pt x="1291209" y="293074"/>
                    <a:pt x="1170813" y="318982"/>
                    <a:pt x="1050893" y="338032"/>
                  </a:cubicBezTo>
                  <a:cubicBezTo>
                    <a:pt x="990790" y="347557"/>
                    <a:pt x="931069" y="354796"/>
                    <a:pt x="871252" y="360511"/>
                  </a:cubicBezTo>
                  <a:cubicBezTo>
                    <a:pt x="841438" y="362702"/>
                    <a:pt x="811530" y="365559"/>
                    <a:pt x="781812" y="366512"/>
                  </a:cubicBezTo>
                  <a:cubicBezTo>
                    <a:pt x="751904" y="368512"/>
                    <a:pt x="722376" y="368893"/>
                    <a:pt x="692563" y="369655"/>
                  </a:cubicBezTo>
                  <a:cubicBezTo>
                    <a:pt x="633222" y="370036"/>
                    <a:pt x="574167" y="368131"/>
                    <a:pt x="515017" y="363940"/>
                  </a:cubicBezTo>
                  <a:cubicBezTo>
                    <a:pt x="455867" y="359749"/>
                    <a:pt x="397097" y="351748"/>
                    <a:pt x="337661" y="341937"/>
                  </a:cubicBezTo>
                  <a:cubicBezTo>
                    <a:pt x="278225" y="331936"/>
                    <a:pt x="218599" y="318696"/>
                    <a:pt x="156972" y="303456"/>
                  </a:cubicBezTo>
                  <a:cubicBezTo>
                    <a:pt x="106680" y="290883"/>
                    <a:pt x="55150" y="276405"/>
                    <a:pt x="0" y="261642"/>
                  </a:cubicBezTo>
                  <a:lnTo>
                    <a:pt x="0" y="713412"/>
                  </a:lnTo>
                  <a:cubicBezTo>
                    <a:pt x="3048" y="714841"/>
                    <a:pt x="6096" y="716270"/>
                    <a:pt x="9144" y="717699"/>
                  </a:cubicBezTo>
                  <a:cubicBezTo>
                    <a:pt x="74295" y="747798"/>
                    <a:pt x="142875" y="775896"/>
                    <a:pt x="213360" y="801042"/>
                  </a:cubicBezTo>
                  <a:cubicBezTo>
                    <a:pt x="354521" y="851715"/>
                    <a:pt x="503873" y="887244"/>
                    <a:pt x="653510" y="908199"/>
                  </a:cubicBezTo>
                  <a:cubicBezTo>
                    <a:pt x="803338" y="928773"/>
                    <a:pt x="953929" y="935631"/>
                    <a:pt x="1101947" y="930773"/>
                  </a:cubicBezTo>
                  <a:cubicBezTo>
                    <a:pt x="1250252" y="926582"/>
                    <a:pt x="1396365" y="911437"/>
                    <a:pt x="1540002" y="889434"/>
                  </a:cubicBezTo>
                  <a:cubicBezTo>
                    <a:pt x="1576197" y="884386"/>
                    <a:pt x="1611535" y="877433"/>
                    <a:pt x="1647158" y="871242"/>
                  </a:cubicBezTo>
                  <a:lnTo>
                    <a:pt x="1698117" y="862193"/>
                  </a:lnTo>
                  <a:lnTo>
                    <a:pt x="1742789" y="854668"/>
                  </a:lnTo>
                  <a:cubicBezTo>
                    <a:pt x="1804035" y="845048"/>
                    <a:pt x="1867472" y="835428"/>
                    <a:pt x="1931003" y="826950"/>
                  </a:cubicBezTo>
                  <a:cubicBezTo>
                    <a:pt x="2058353" y="810282"/>
                    <a:pt x="2186750" y="795327"/>
                    <a:pt x="2314861" y="783897"/>
                  </a:cubicBezTo>
                  <a:cubicBezTo>
                    <a:pt x="2378964" y="778087"/>
                    <a:pt x="2442972" y="772467"/>
                    <a:pt x="2506885" y="768086"/>
                  </a:cubicBezTo>
                  <a:cubicBezTo>
                    <a:pt x="2538794" y="765990"/>
                    <a:pt x="2570798" y="763800"/>
                    <a:pt x="2602611" y="762085"/>
                  </a:cubicBezTo>
                  <a:cubicBezTo>
                    <a:pt x="2634520" y="760180"/>
                    <a:pt x="2666333" y="758370"/>
                    <a:pt x="2698052" y="756846"/>
                  </a:cubicBezTo>
                  <a:cubicBezTo>
                    <a:pt x="2761583" y="753894"/>
                    <a:pt x="2825020" y="751703"/>
                    <a:pt x="2887980" y="750846"/>
                  </a:cubicBezTo>
                  <a:cubicBezTo>
                    <a:pt x="2951036" y="749417"/>
                    <a:pt x="3013615" y="749322"/>
                    <a:pt x="3075813" y="750179"/>
                  </a:cubicBezTo>
                  <a:cubicBezTo>
                    <a:pt x="3106865" y="750846"/>
                    <a:pt x="3137916" y="751417"/>
                    <a:pt x="3168587" y="752751"/>
                  </a:cubicBezTo>
                  <a:cubicBezTo>
                    <a:pt x="3199448" y="753703"/>
                    <a:pt x="3229928" y="755227"/>
                    <a:pt x="3260408" y="756656"/>
                  </a:cubicBezTo>
                  <a:cubicBezTo>
                    <a:pt x="3320987" y="760466"/>
                    <a:pt x="3381470" y="764562"/>
                    <a:pt x="3440049" y="771610"/>
                  </a:cubicBezTo>
                  <a:cubicBezTo>
                    <a:pt x="3454908" y="773039"/>
                    <a:pt x="3469386" y="775039"/>
                    <a:pt x="3483864" y="776849"/>
                  </a:cubicBezTo>
                  <a:lnTo>
                    <a:pt x="3528536" y="782469"/>
                  </a:lnTo>
                  <a:lnTo>
                    <a:pt x="3628549" y="796089"/>
                  </a:lnTo>
                  <a:lnTo>
                    <a:pt x="3828574" y="823140"/>
                  </a:lnTo>
                  <a:cubicBezTo>
                    <a:pt x="3962019" y="840190"/>
                    <a:pt x="4095750" y="858573"/>
                    <a:pt x="4231196" y="874099"/>
                  </a:cubicBezTo>
                  <a:lnTo>
                    <a:pt x="4433126" y="897435"/>
                  </a:lnTo>
                  <a:lnTo>
                    <a:pt x="4485990" y="903246"/>
                  </a:lnTo>
                  <a:cubicBezTo>
                    <a:pt x="4503897" y="905151"/>
                    <a:pt x="4521708" y="907341"/>
                    <a:pt x="4539806" y="908961"/>
                  </a:cubicBezTo>
                  <a:lnTo>
                    <a:pt x="4593908" y="914199"/>
                  </a:lnTo>
                  <a:lnTo>
                    <a:pt x="4648296" y="918771"/>
                  </a:lnTo>
                  <a:cubicBezTo>
                    <a:pt x="4793456" y="930392"/>
                    <a:pt x="4942237" y="935631"/>
                    <a:pt x="5092446" y="931154"/>
                  </a:cubicBezTo>
                  <a:cubicBezTo>
                    <a:pt x="5242274" y="927249"/>
                    <a:pt x="5393627" y="911437"/>
                    <a:pt x="5533168" y="891816"/>
                  </a:cubicBezTo>
                  <a:cubicBezTo>
                    <a:pt x="5673471" y="872289"/>
                    <a:pt x="5798820" y="851906"/>
                    <a:pt x="5918169" y="840666"/>
                  </a:cubicBezTo>
                  <a:cubicBezTo>
                    <a:pt x="5948077" y="837809"/>
                    <a:pt x="5977795" y="835237"/>
                    <a:pt x="6007323" y="833237"/>
                  </a:cubicBezTo>
                  <a:cubicBezTo>
                    <a:pt x="6022086" y="832094"/>
                    <a:pt x="6036945" y="831332"/>
                    <a:pt x="6051709" y="830570"/>
                  </a:cubicBezTo>
                  <a:lnTo>
                    <a:pt x="6097429" y="828379"/>
                  </a:lnTo>
                  <a:cubicBezTo>
                    <a:pt x="6158960" y="825236"/>
                    <a:pt x="6223445" y="823807"/>
                    <a:pt x="6287834" y="822569"/>
                  </a:cubicBezTo>
                  <a:cubicBezTo>
                    <a:pt x="6417374" y="820664"/>
                    <a:pt x="6549485" y="820188"/>
                    <a:pt x="6681597" y="821235"/>
                  </a:cubicBezTo>
                  <a:cubicBezTo>
                    <a:pt x="6813899" y="822378"/>
                    <a:pt x="6946773" y="823617"/>
                    <a:pt x="7079647" y="826569"/>
                  </a:cubicBezTo>
                  <a:cubicBezTo>
                    <a:pt x="7212520" y="828951"/>
                    <a:pt x="7345585" y="831903"/>
                    <a:pt x="7478173" y="836094"/>
                  </a:cubicBezTo>
                  <a:cubicBezTo>
                    <a:pt x="7610475" y="839714"/>
                    <a:pt x="7743539" y="844953"/>
                    <a:pt x="7871937" y="851430"/>
                  </a:cubicBezTo>
                  <a:lnTo>
                    <a:pt x="7919657" y="854097"/>
                  </a:lnTo>
                  <a:cubicBezTo>
                    <a:pt x="7935564" y="854954"/>
                    <a:pt x="7949756" y="856192"/>
                    <a:pt x="7964901" y="857240"/>
                  </a:cubicBezTo>
                  <a:lnTo>
                    <a:pt x="8015955" y="861050"/>
                  </a:lnTo>
                  <a:cubicBezTo>
                    <a:pt x="8035195" y="862383"/>
                    <a:pt x="8053769" y="863622"/>
                    <a:pt x="8072247" y="864384"/>
                  </a:cubicBezTo>
                  <a:cubicBezTo>
                    <a:pt x="8145780" y="867527"/>
                    <a:pt x="8216456" y="868479"/>
                    <a:pt x="8286750" y="868384"/>
                  </a:cubicBezTo>
                  <a:cubicBezTo>
                    <a:pt x="8427148" y="867527"/>
                    <a:pt x="8565452" y="862574"/>
                    <a:pt x="8704040" y="853716"/>
                  </a:cubicBezTo>
                  <a:cubicBezTo>
                    <a:pt x="8842534" y="844762"/>
                    <a:pt x="8980741" y="832284"/>
                    <a:pt x="9120188" y="814092"/>
                  </a:cubicBezTo>
                  <a:cubicBezTo>
                    <a:pt x="9140761" y="811425"/>
                    <a:pt x="9161336" y="808567"/>
                    <a:pt x="9181909" y="805519"/>
                  </a:cubicBezTo>
                  <a:lnTo>
                    <a:pt x="9181909" y="396420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385A18E1-CBE3-4BBD-B1B7-CDBCA685E0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199381"/>
              <a:ext cx="12188952" cy="902694"/>
            </a:xfrm>
            <a:custGeom>
              <a:avLst/>
              <a:gdLst>
                <a:gd name="connsiteX0" fmla="*/ 9182100 w 9182100"/>
                <a:gd name="connsiteY0" fmla="*/ 351088 h 765639"/>
                <a:gd name="connsiteX1" fmla="*/ 9178480 w 9182100"/>
                <a:gd name="connsiteY1" fmla="*/ 350993 h 765639"/>
                <a:gd name="connsiteX2" fmla="*/ 8783955 w 9182100"/>
                <a:gd name="connsiteY2" fmla="*/ 327561 h 765639"/>
                <a:gd name="connsiteX3" fmla="*/ 8390763 w 9182100"/>
                <a:gd name="connsiteY3" fmla="*/ 288795 h 765639"/>
                <a:gd name="connsiteX4" fmla="*/ 8199502 w 9182100"/>
                <a:gd name="connsiteY4" fmla="*/ 262601 h 765639"/>
                <a:gd name="connsiteX5" fmla="*/ 8153972 w 9182100"/>
                <a:gd name="connsiteY5" fmla="*/ 254886 h 765639"/>
                <a:gd name="connsiteX6" fmla="*/ 8131588 w 9182100"/>
                <a:gd name="connsiteY6" fmla="*/ 250790 h 765639"/>
                <a:gd name="connsiteX7" fmla="*/ 8104632 w 9182100"/>
                <a:gd name="connsiteY7" fmla="*/ 246504 h 765639"/>
                <a:gd name="connsiteX8" fmla="*/ 8050911 w 9182100"/>
                <a:gd name="connsiteY8" fmla="*/ 238217 h 765639"/>
                <a:gd name="connsiteX9" fmla="*/ 7998810 w 9182100"/>
                <a:gd name="connsiteY9" fmla="*/ 230978 h 765639"/>
                <a:gd name="connsiteX10" fmla="*/ 7589902 w 9182100"/>
                <a:gd name="connsiteY10" fmla="*/ 183925 h 765639"/>
                <a:gd name="connsiteX11" fmla="*/ 7183469 w 9182100"/>
                <a:gd name="connsiteY11" fmla="*/ 147634 h 765639"/>
                <a:gd name="connsiteX12" fmla="*/ 6775990 w 9182100"/>
                <a:gd name="connsiteY12" fmla="*/ 119821 h 765639"/>
                <a:gd name="connsiteX13" fmla="*/ 6364795 w 9182100"/>
                <a:gd name="connsiteY13" fmla="*/ 102391 h 765639"/>
                <a:gd name="connsiteX14" fmla="*/ 6154293 w 9182100"/>
                <a:gd name="connsiteY14" fmla="*/ 100581 h 765639"/>
                <a:gd name="connsiteX15" fmla="*/ 6100287 w 9182100"/>
                <a:gd name="connsiteY15" fmla="*/ 101343 h 765639"/>
                <a:gd name="connsiteX16" fmla="*/ 6045327 w 9182100"/>
                <a:gd name="connsiteY16" fmla="*/ 103438 h 765639"/>
                <a:gd name="connsiteX17" fmla="*/ 5935980 w 9182100"/>
                <a:gd name="connsiteY17" fmla="*/ 110296 h 765639"/>
                <a:gd name="connsiteX18" fmla="*/ 5523357 w 9182100"/>
                <a:gd name="connsiteY18" fmla="*/ 157635 h 765639"/>
                <a:gd name="connsiteX19" fmla="*/ 5149882 w 9182100"/>
                <a:gd name="connsiteY19" fmla="*/ 185639 h 765639"/>
                <a:gd name="connsiteX20" fmla="*/ 4777073 w 9182100"/>
                <a:gd name="connsiteY20" fmla="*/ 170685 h 765639"/>
                <a:gd name="connsiteX21" fmla="*/ 4729925 w 9182100"/>
                <a:gd name="connsiteY21" fmla="*/ 166208 h 765639"/>
                <a:gd name="connsiteX22" fmla="*/ 4682585 w 9182100"/>
                <a:gd name="connsiteY22" fmla="*/ 161064 h 765639"/>
                <a:gd name="connsiteX23" fmla="*/ 4635151 w 9182100"/>
                <a:gd name="connsiteY23" fmla="*/ 155445 h 765639"/>
                <a:gd name="connsiteX24" fmla="*/ 4611434 w 9182100"/>
                <a:gd name="connsiteY24" fmla="*/ 152492 h 765639"/>
                <a:gd name="connsiteX25" fmla="*/ 4587145 w 9182100"/>
                <a:gd name="connsiteY25" fmla="*/ 149349 h 765639"/>
                <a:gd name="connsiteX26" fmla="*/ 4387977 w 9182100"/>
                <a:gd name="connsiteY26" fmla="*/ 122774 h 765639"/>
                <a:gd name="connsiteX27" fmla="*/ 3989356 w 9182100"/>
                <a:gd name="connsiteY27" fmla="*/ 68577 h 765639"/>
                <a:gd name="connsiteX28" fmla="*/ 3789140 w 9182100"/>
                <a:gd name="connsiteY28" fmla="*/ 42192 h 765639"/>
                <a:gd name="connsiteX29" fmla="*/ 3689033 w 9182100"/>
                <a:gd name="connsiteY29" fmla="*/ 29143 h 765639"/>
                <a:gd name="connsiteX30" fmla="*/ 3634835 w 9182100"/>
                <a:gd name="connsiteY30" fmla="*/ 22571 h 765639"/>
                <a:gd name="connsiteX31" fmla="*/ 3579876 w 9182100"/>
                <a:gd name="connsiteY31" fmla="*/ 16856 h 765639"/>
                <a:gd name="connsiteX32" fmla="*/ 3147441 w 9182100"/>
                <a:gd name="connsiteY32" fmla="*/ 473 h 765639"/>
                <a:gd name="connsiteX33" fmla="*/ 2724722 w 9182100"/>
                <a:gd name="connsiteY33" fmla="*/ 22857 h 765639"/>
                <a:gd name="connsiteX34" fmla="*/ 1898428 w 9182100"/>
                <a:gd name="connsiteY34" fmla="*/ 147730 h 765639"/>
                <a:gd name="connsiteX35" fmla="*/ 1692878 w 9182100"/>
                <a:gd name="connsiteY35" fmla="*/ 195069 h 765639"/>
                <a:gd name="connsiteX36" fmla="*/ 1640205 w 9182100"/>
                <a:gd name="connsiteY36" fmla="*/ 208785 h 765639"/>
                <a:gd name="connsiteX37" fmla="*/ 1592294 w 9182100"/>
                <a:gd name="connsiteY37" fmla="*/ 221643 h 765639"/>
                <a:gd name="connsiteX38" fmla="*/ 1500092 w 9182100"/>
                <a:gd name="connsiteY38" fmla="*/ 245551 h 765639"/>
                <a:gd name="connsiteX39" fmla="*/ 1130046 w 9182100"/>
                <a:gd name="connsiteY39" fmla="*/ 318227 h 765639"/>
                <a:gd name="connsiteX40" fmla="*/ 944880 w 9182100"/>
                <a:gd name="connsiteY40" fmla="*/ 337658 h 765639"/>
                <a:gd name="connsiteX41" fmla="*/ 852583 w 9182100"/>
                <a:gd name="connsiteY41" fmla="*/ 341944 h 765639"/>
                <a:gd name="connsiteX42" fmla="*/ 760476 w 9182100"/>
                <a:gd name="connsiteY42" fmla="*/ 343087 h 765639"/>
                <a:gd name="connsiteX43" fmla="*/ 577215 w 9182100"/>
                <a:gd name="connsiteY43" fmla="*/ 332800 h 765639"/>
                <a:gd name="connsiteX44" fmla="*/ 394907 w 9182100"/>
                <a:gd name="connsiteY44" fmla="*/ 305463 h 765639"/>
                <a:gd name="connsiteX45" fmla="*/ 211265 w 9182100"/>
                <a:gd name="connsiteY45" fmla="*/ 261363 h 765639"/>
                <a:gd name="connsiteX46" fmla="*/ 17526 w 9182100"/>
                <a:gd name="connsiteY46" fmla="*/ 204880 h 765639"/>
                <a:gd name="connsiteX47" fmla="*/ 0 w 9182100"/>
                <a:gd name="connsiteY47" fmla="*/ 199927 h 765639"/>
                <a:gd name="connsiteX48" fmla="*/ 0 w 9182100"/>
                <a:gd name="connsiteY48" fmla="*/ 526920 h 765639"/>
                <a:gd name="connsiteX49" fmla="*/ 100298 w 9182100"/>
                <a:gd name="connsiteY49" fmla="*/ 571973 h 765639"/>
                <a:gd name="connsiteX50" fmla="*/ 301562 w 9182100"/>
                <a:gd name="connsiteY50" fmla="*/ 649697 h 765639"/>
                <a:gd name="connsiteX51" fmla="*/ 731044 w 9182100"/>
                <a:gd name="connsiteY51" fmla="*/ 746947 h 765639"/>
                <a:gd name="connsiteX52" fmla="*/ 1168241 w 9182100"/>
                <a:gd name="connsiteY52" fmla="*/ 762759 h 765639"/>
                <a:gd name="connsiteX53" fmla="*/ 1596581 w 9182100"/>
                <a:gd name="connsiteY53" fmla="*/ 716944 h 765639"/>
                <a:gd name="connsiteX54" fmla="*/ 1701641 w 9182100"/>
                <a:gd name="connsiteY54" fmla="*/ 697894 h 765639"/>
                <a:gd name="connsiteX55" fmla="*/ 1752124 w 9182100"/>
                <a:gd name="connsiteY55" fmla="*/ 688273 h 765639"/>
                <a:gd name="connsiteX56" fmla="*/ 1797939 w 9182100"/>
                <a:gd name="connsiteY56" fmla="*/ 679891 h 765639"/>
                <a:gd name="connsiteX57" fmla="*/ 1988630 w 9182100"/>
                <a:gd name="connsiteY57" fmla="*/ 649316 h 765639"/>
                <a:gd name="connsiteX58" fmla="*/ 2376297 w 9182100"/>
                <a:gd name="connsiteY58" fmla="*/ 601691 h 765639"/>
                <a:gd name="connsiteX59" fmla="*/ 2570416 w 9182100"/>
                <a:gd name="connsiteY59" fmla="*/ 584165 h 765639"/>
                <a:gd name="connsiteX60" fmla="*/ 2764155 w 9182100"/>
                <a:gd name="connsiteY60" fmla="*/ 571497 h 765639"/>
                <a:gd name="connsiteX61" fmla="*/ 2956941 w 9182100"/>
                <a:gd name="connsiteY61" fmla="*/ 564163 h 765639"/>
                <a:gd name="connsiteX62" fmla="*/ 3148298 w 9182100"/>
                <a:gd name="connsiteY62" fmla="*/ 562639 h 765639"/>
                <a:gd name="connsiteX63" fmla="*/ 3337274 w 9182100"/>
                <a:gd name="connsiteY63" fmla="*/ 568544 h 765639"/>
                <a:gd name="connsiteX64" fmla="*/ 3522345 w 9182100"/>
                <a:gd name="connsiteY64" fmla="*/ 583308 h 765639"/>
                <a:gd name="connsiteX65" fmla="*/ 3567779 w 9182100"/>
                <a:gd name="connsiteY65" fmla="*/ 588642 h 765639"/>
                <a:gd name="connsiteX66" fmla="*/ 3613785 w 9182100"/>
                <a:gd name="connsiteY66" fmla="*/ 594357 h 765639"/>
                <a:gd name="connsiteX67" fmla="*/ 3713798 w 9182100"/>
                <a:gd name="connsiteY67" fmla="*/ 607882 h 765639"/>
                <a:gd name="connsiteX68" fmla="*/ 3913823 w 9182100"/>
                <a:gd name="connsiteY68" fmla="*/ 634838 h 765639"/>
                <a:gd name="connsiteX69" fmla="*/ 4315873 w 9182100"/>
                <a:gd name="connsiteY69" fmla="*/ 686273 h 765639"/>
                <a:gd name="connsiteX70" fmla="*/ 4517422 w 9182100"/>
                <a:gd name="connsiteY70" fmla="*/ 710086 h 765639"/>
                <a:gd name="connsiteX71" fmla="*/ 4728972 w 9182100"/>
                <a:gd name="connsiteY71" fmla="*/ 731422 h 765639"/>
                <a:gd name="connsiteX72" fmla="*/ 5162931 w 9182100"/>
                <a:gd name="connsiteY72" fmla="*/ 744185 h 765639"/>
                <a:gd name="connsiteX73" fmla="*/ 5594033 w 9182100"/>
                <a:gd name="connsiteY73" fmla="*/ 706466 h 765639"/>
                <a:gd name="connsiteX74" fmla="*/ 5982939 w 9182100"/>
                <a:gd name="connsiteY74" fmla="*/ 655793 h 765639"/>
                <a:gd name="connsiteX75" fmla="*/ 6075045 w 9182100"/>
                <a:gd name="connsiteY75" fmla="*/ 648459 h 765639"/>
                <a:gd name="connsiteX76" fmla="*/ 6167819 w 9182100"/>
                <a:gd name="connsiteY76" fmla="*/ 643887 h 765639"/>
                <a:gd name="connsiteX77" fmla="*/ 6361081 w 9182100"/>
                <a:gd name="connsiteY77" fmla="*/ 639124 h 765639"/>
                <a:gd name="connsiteX78" fmla="*/ 6757321 w 9182100"/>
                <a:gd name="connsiteY78" fmla="*/ 640458 h 765639"/>
                <a:gd name="connsiteX79" fmla="*/ 7156704 w 9182100"/>
                <a:gd name="connsiteY79" fmla="*/ 649030 h 765639"/>
                <a:gd name="connsiteX80" fmla="*/ 7556373 w 9182100"/>
                <a:gd name="connsiteY80" fmla="*/ 662365 h 765639"/>
                <a:gd name="connsiteX81" fmla="*/ 7952328 w 9182100"/>
                <a:gd name="connsiteY81" fmla="*/ 682177 h 765639"/>
                <a:gd name="connsiteX82" fmla="*/ 8000714 w 9182100"/>
                <a:gd name="connsiteY82" fmla="*/ 685511 h 765639"/>
                <a:gd name="connsiteX83" fmla="*/ 8047196 w 9182100"/>
                <a:gd name="connsiteY83" fmla="*/ 689416 h 765639"/>
                <a:gd name="connsiteX84" fmla="*/ 8097965 w 9182100"/>
                <a:gd name="connsiteY84" fmla="*/ 693893 h 765639"/>
                <a:gd name="connsiteX85" fmla="*/ 8152733 w 9182100"/>
                <a:gd name="connsiteY85" fmla="*/ 697894 h 765639"/>
                <a:gd name="connsiteX86" fmla="*/ 8363903 w 9182100"/>
                <a:gd name="connsiteY86" fmla="*/ 705133 h 765639"/>
                <a:gd name="connsiteX87" fmla="*/ 8777764 w 9182100"/>
                <a:gd name="connsiteY87" fmla="*/ 698084 h 765639"/>
                <a:gd name="connsiteX88" fmla="*/ 9182005 w 9182100"/>
                <a:gd name="connsiteY88" fmla="*/ 668366 h 765639"/>
                <a:gd name="connsiteX89" fmla="*/ 9182005 w 9182100"/>
                <a:gd name="connsiteY89" fmla="*/ 351088 h 765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9182100" h="765639">
                  <a:moveTo>
                    <a:pt x="9182100" y="351088"/>
                  </a:moveTo>
                  <a:cubicBezTo>
                    <a:pt x="9180862" y="351088"/>
                    <a:pt x="9179719" y="350993"/>
                    <a:pt x="9178480" y="350993"/>
                  </a:cubicBezTo>
                  <a:cubicBezTo>
                    <a:pt x="9047607" y="346421"/>
                    <a:pt x="8915591" y="337944"/>
                    <a:pt x="8783955" y="327561"/>
                  </a:cubicBezTo>
                  <a:cubicBezTo>
                    <a:pt x="8652320" y="316894"/>
                    <a:pt x="8520589" y="304416"/>
                    <a:pt x="8390763" y="288795"/>
                  </a:cubicBezTo>
                  <a:cubicBezTo>
                    <a:pt x="8325898" y="281175"/>
                    <a:pt x="8261509" y="272602"/>
                    <a:pt x="8199502" y="262601"/>
                  </a:cubicBezTo>
                  <a:cubicBezTo>
                    <a:pt x="8184070" y="260029"/>
                    <a:pt x="8168831" y="257553"/>
                    <a:pt x="8153972" y="254886"/>
                  </a:cubicBezTo>
                  <a:lnTo>
                    <a:pt x="8131588" y="250790"/>
                  </a:lnTo>
                  <a:lnTo>
                    <a:pt x="8104632" y="246504"/>
                  </a:lnTo>
                  <a:cubicBezTo>
                    <a:pt x="8086725" y="243741"/>
                    <a:pt x="8068247" y="240598"/>
                    <a:pt x="8050911" y="238217"/>
                  </a:cubicBezTo>
                  <a:lnTo>
                    <a:pt x="7998810" y="230978"/>
                  </a:lnTo>
                  <a:cubicBezTo>
                    <a:pt x="7860697" y="212023"/>
                    <a:pt x="7725633" y="198021"/>
                    <a:pt x="7589902" y="183925"/>
                  </a:cubicBezTo>
                  <a:cubicBezTo>
                    <a:pt x="7454360" y="170304"/>
                    <a:pt x="7319010" y="158779"/>
                    <a:pt x="7183469" y="147634"/>
                  </a:cubicBezTo>
                  <a:cubicBezTo>
                    <a:pt x="7047929" y="137252"/>
                    <a:pt x="6912198" y="127632"/>
                    <a:pt x="6775990" y="119821"/>
                  </a:cubicBezTo>
                  <a:cubicBezTo>
                    <a:pt x="6639592" y="112582"/>
                    <a:pt x="6503194" y="105439"/>
                    <a:pt x="6364795" y="102391"/>
                  </a:cubicBezTo>
                  <a:cubicBezTo>
                    <a:pt x="6295263" y="101057"/>
                    <a:pt x="6225826" y="99819"/>
                    <a:pt x="6154293" y="100581"/>
                  </a:cubicBezTo>
                  <a:cubicBezTo>
                    <a:pt x="6136577" y="100581"/>
                    <a:pt x="6118860" y="100581"/>
                    <a:pt x="6100287" y="101343"/>
                  </a:cubicBezTo>
                  <a:cubicBezTo>
                    <a:pt x="6081903" y="101819"/>
                    <a:pt x="6063615" y="102486"/>
                    <a:pt x="6045327" y="103438"/>
                  </a:cubicBezTo>
                  <a:cubicBezTo>
                    <a:pt x="6008656" y="104962"/>
                    <a:pt x="5972175" y="107439"/>
                    <a:pt x="5935980" y="110296"/>
                  </a:cubicBezTo>
                  <a:cubicBezTo>
                    <a:pt x="5790724" y="121631"/>
                    <a:pt x="5651659" y="142110"/>
                    <a:pt x="5523357" y="157635"/>
                  </a:cubicBezTo>
                  <a:cubicBezTo>
                    <a:pt x="5394484" y="173542"/>
                    <a:pt x="5273040" y="183543"/>
                    <a:pt x="5149882" y="185639"/>
                  </a:cubicBezTo>
                  <a:cubicBezTo>
                    <a:pt x="5027010" y="187925"/>
                    <a:pt x="4902803" y="182210"/>
                    <a:pt x="4777073" y="170685"/>
                  </a:cubicBezTo>
                  <a:lnTo>
                    <a:pt x="4729925" y="166208"/>
                  </a:lnTo>
                  <a:lnTo>
                    <a:pt x="4682585" y="161064"/>
                  </a:lnTo>
                  <a:cubicBezTo>
                    <a:pt x="4666869" y="159445"/>
                    <a:pt x="4650963" y="157350"/>
                    <a:pt x="4635151" y="155445"/>
                  </a:cubicBezTo>
                  <a:lnTo>
                    <a:pt x="4611434" y="152492"/>
                  </a:lnTo>
                  <a:cubicBezTo>
                    <a:pt x="4603623" y="151539"/>
                    <a:pt x="4595622" y="150587"/>
                    <a:pt x="4587145" y="149349"/>
                  </a:cubicBezTo>
                  <a:lnTo>
                    <a:pt x="4387977" y="122774"/>
                  </a:lnTo>
                  <a:lnTo>
                    <a:pt x="3989356" y="68577"/>
                  </a:lnTo>
                  <a:lnTo>
                    <a:pt x="3789140" y="42192"/>
                  </a:lnTo>
                  <a:lnTo>
                    <a:pt x="3689033" y="29143"/>
                  </a:lnTo>
                  <a:lnTo>
                    <a:pt x="3634835" y="22571"/>
                  </a:lnTo>
                  <a:cubicBezTo>
                    <a:pt x="3616452" y="20285"/>
                    <a:pt x="3598069" y="18380"/>
                    <a:pt x="3579876" y="16856"/>
                  </a:cubicBezTo>
                  <a:cubicBezTo>
                    <a:pt x="3433667" y="3140"/>
                    <a:pt x="3289840" y="-1622"/>
                    <a:pt x="3147441" y="473"/>
                  </a:cubicBezTo>
                  <a:cubicBezTo>
                    <a:pt x="3005138" y="2283"/>
                    <a:pt x="2864263" y="10188"/>
                    <a:pt x="2724722" y="22857"/>
                  </a:cubicBezTo>
                  <a:cubicBezTo>
                    <a:pt x="2445353" y="48098"/>
                    <a:pt x="2171129" y="90198"/>
                    <a:pt x="1898428" y="147730"/>
                  </a:cubicBezTo>
                  <a:cubicBezTo>
                    <a:pt x="1830134" y="162208"/>
                    <a:pt x="1762030" y="177448"/>
                    <a:pt x="1692878" y="195069"/>
                  </a:cubicBezTo>
                  <a:lnTo>
                    <a:pt x="1640205" y="208785"/>
                  </a:lnTo>
                  <a:lnTo>
                    <a:pt x="1592294" y="221643"/>
                  </a:lnTo>
                  <a:cubicBezTo>
                    <a:pt x="1561624" y="229740"/>
                    <a:pt x="1530858" y="238503"/>
                    <a:pt x="1500092" y="245551"/>
                  </a:cubicBezTo>
                  <a:cubicBezTo>
                    <a:pt x="1377125" y="276412"/>
                    <a:pt x="1253490" y="300987"/>
                    <a:pt x="1130046" y="318227"/>
                  </a:cubicBezTo>
                  <a:cubicBezTo>
                    <a:pt x="1068229" y="326895"/>
                    <a:pt x="1006602" y="333086"/>
                    <a:pt x="944880" y="337658"/>
                  </a:cubicBezTo>
                  <a:cubicBezTo>
                    <a:pt x="914114" y="339277"/>
                    <a:pt x="883253" y="341563"/>
                    <a:pt x="852583" y="341944"/>
                  </a:cubicBezTo>
                  <a:cubicBezTo>
                    <a:pt x="821817" y="343278"/>
                    <a:pt x="791147" y="342992"/>
                    <a:pt x="760476" y="343087"/>
                  </a:cubicBezTo>
                  <a:cubicBezTo>
                    <a:pt x="699230" y="342135"/>
                    <a:pt x="638175" y="338706"/>
                    <a:pt x="577215" y="332800"/>
                  </a:cubicBezTo>
                  <a:cubicBezTo>
                    <a:pt x="516255" y="326895"/>
                    <a:pt x="455771" y="317179"/>
                    <a:pt x="394907" y="305463"/>
                  </a:cubicBezTo>
                  <a:cubicBezTo>
                    <a:pt x="334137" y="293557"/>
                    <a:pt x="273368" y="278412"/>
                    <a:pt x="211265" y="261363"/>
                  </a:cubicBezTo>
                  <a:cubicBezTo>
                    <a:pt x="149066" y="244123"/>
                    <a:pt x="85820" y="224310"/>
                    <a:pt x="17526" y="204880"/>
                  </a:cubicBezTo>
                  <a:cubicBezTo>
                    <a:pt x="11716" y="203165"/>
                    <a:pt x="5906" y="201546"/>
                    <a:pt x="0" y="199927"/>
                  </a:cubicBezTo>
                  <a:lnTo>
                    <a:pt x="0" y="526920"/>
                  </a:lnTo>
                  <a:cubicBezTo>
                    <a:pt x="32576" y="541874"/>
                    <a:pt x="66104" y="557114"/>
                    <a:pt x="100298" y="571973"/>
                  </a:cubicBezTo>
                  <a:cubicBezTo>
                    <a:pt x="164973" y="600167"/>
                    <a:pt x="232410" y="626456"/>
                    <a:pt x="301562" y="649697"/>
                  </a:cubicBezTo>
                  <a:cubicBezTo>
                    <a:pt x="439865" y="696655"/>
                    <a:pt x="585216" y="728754"/>
                    <a:pt x="731044" y="746947"/>
                  </a:cubicBezTo>
                  <a:cubicBezTo>
                    <a:pt x="876967" y="764664"/>
                    <a:pt x="1023652" y="769426"/>
                    <a:pt x="1168241" y="762759"/>
                  </a:cubicBezTo>
                  <a:cubicBezTo>
                    <a:pt x="1313021" y="756663"/>
                    <a:pt x="1455896" y="740185"/>
                    <a:pt x="1596581" y="716944"/>
                  </a:cubicBezTo>
                  <a:cubicBezTo>
                    <a:pt x="1632014" y="711610"/>
                    <a:pt x="1666685" y="704371"/>
                    <a:pt x="1701641" y="697894"/>
                  </a:cubicBezTo>
                  <a:lnTo>
                    <a:pt x="1752124" y="688273"/>
                  </a:lnTo>
                  <a:lnTo>
                    <a:pt x="1797939" y="679891"/>
                  </a:lnTo>
                  <a:cubicBezTo>
                    <a:pt x="1860328" y="669128"/>
                    <a:pt x="1924431" y="658746"/>
                    <a:pt x="1988630" y="649316"/>
                  </a:cubicBezTo>
                  <a:cubicBezTo>
                    <a:pt x="2117217" y="630838"/>
                    <a:pt x="2246852" y="614645"/>
                    <a:pt x="2376297" y="601691"/>
                  </a:cubicBezTo>
                  <a:cubicBezTo>
                    <a:pt x="2441067" y="595214"/>
                    <a:pt x="2505742" y="589118"/>
                    <a:pt x="2570416" y="584165"/>
                  </a:cubicBezTo>
                  <a:cubicBezTo>
                    <a:pt x="2635091" y="579402"/>
                    <a:pt x="2699671" y="574831"/>
                    <a:pt x="2764155" y="571497"/>
                  </a:cubicBezTo>
                  <a:cubicBezTo>
                    <a:pt x="2828639" y="568068"/>
                    <a:pt x="2892933" y="565401"/>
                    <a:pt x="2956941" y="564163"/>
                  </a:cubicBezTo>
                  <a:cubicBezTo>
                    <a:pt x="3021045" y="562353"/>
                    <a:pt x="3084766" y="561972"/>
                    <a:pt x="3148298" y="562639"/>
                  </a:cubicBezTo>
                  <a:cubicBezTo>
                    <a:pt x="3211735" y="563305"/>
                    <a:pt x="3274695" y="565591"/>
                    <a:pt x="3337274" y="568544"/>
                  </a:cubicBezTo>
                  <a:cubicBezTo>
                    <a:pt x="3399568" y="572259"/>
                    <a:pt x="3461671" y="576259"/>
                    <a:pt x="3522345" y="583308"/>
                  </a:cubicBezTo>
                  <a:cubicBezTo>
                    <a:pt x="3537680" y="584737"/>
                    <a:pt x="3552730" y="586737"/>
                    <a:pt x="3567779" y="588642"/>
                  </a:cubicBezTo>
                  <a:lnTo>
                    <a:pt x="3613785" y="594357"/>
                  </a:lnTo>
                  <a:lnTo>
                    <a:pt x="3713798" y="607882"/>
                  </a:lnTo>
                  <a:lnTo>
                    <a:pt x="3913823" y="634838"/>
                  </a:lnTo>
                  <a:cubicBezTo>
                    <a:pt x="4047268" y="652078"/>
                    <a:pt x="4180904" y="670366"/>
                    <a:pt x="4315873" y="686273"/>
                  </a:cubicBezTo>
                  <a:lnTo>
                    <a:pt x="4517422" y="710086"/>
                  </a:lnTo>
                  <a:cubicBezTo>
                    <a:pt x="4586573" y="717896"/>
                    <a:pt x="4657916" y="725992"/>
                    <a:pt x="4728972" y="731422"/>
                  </a:cubicBezTo>
                  <a:cubicBezTo>
                    <a:pt x="4871371" y="743042"/>
                    <a:pt x="5016627" y="748376"/>
                    <a:pt x="5162931" y="744185"/>
                  </a:cubicBezTo>
                  <a:cubicBezTo>
                    <a:pt x="5308949" y="740566"/>
                    <a:pt x="5456111" y="725611"/>
                    <a:pt x="5594033" y="706466"/>
                  </a:cubicBezTo>
                  <a:cubicBezTo>
                    <a:pt x="5732621" y="687511"/>
                    <a:pt x="5859876" y="667033"/>
                    <a:pt x="5982939" y="655793"/>
                  </a:cubicBezTo>
                  <a:cubicBezTo>
                    <a:pt x="6013799" y="652936"/>
                    <a:pt x="6044375" y="650364"/>
                    <a:pt x="6075045" y="648459"/>
                  </a:cubicBezTo>
                  <a:cubicBezTo>
                    <a:pt x="6105906" y="646363"/>
                    <a:pt x="6135529" y="645125"/>
                    <a:pt x="6167819" y="643887"/>
                  </a:cubicBezTo>
                  <a:cubicBezTo>
                    <a:pt x="6230779" y="641125"/>
                    <a:pt x="6295930" y="640077"/>
                    <a:pt x="6361081" y="639124"/>
                  </a:cubicBezTo>
                  <a:cubicBezTo>
                    <a:pt x="6491955" y="637981"/>
                    <a:pt x="6624638" y="638553"/>
                    <a:pt x="6757321" y="640458"/>
                  </a:cubicBezTo>
                  <a:cubicBezTo>
                    <a:pt x="6890195" y="642553"/>
                    <a:pt x="7023449" y="645030"/>
                    <a:pt x="7156704" y="649030"/>
                  </a:cubicBezTo>
                  <a:cubicBezTo>
                    <a:pt x="7289959" y="652650"/>
                    <a:pt x="7423404" y="656841"/>
                    <a:pt x="7556373" y="662365"/>
                  </a:cubicBezTo>
                  <a:cubicBezTo>
                    <a:pt x="7689152" y="667509"/>
                    <a:pt x="7822502" y="673986"/>
                    <a:pt x="7952328" y="682177"/>
                  </a:cubicBezTo>
                  <a:lnTo>
                    <a:pt x="8000714" y="685511"/>
                  </a:lnTo>
                  <a:cubicBezTo>
                    <a:pt x="8016811" y="686654"/>
                    <a:pt x="8031670" y="688178"/>
                    <a:pt x="8047196" y="689416"/>
                  </a:cubicBezTo>
                  <a:lnTo>
                    <a:pt x="8097965" y="693893"/>
                  </a:lnTo>
                  <a:cubicBezTo>
                    <a:pt x="8116539" y="695417"/>
                    <a:pt x="8134731" y="696846"/>
                    <a:pt x="8152733" y="697894"/>
                  </a:cubicBezTo>
                  <a:cubicBezTo>
                    <a:pt x="8224647" y="701989"/>
                    <a:pt x="8294465" y="704085"/>
                    <a:pt x="8363903" y="705133"/>
                  </a:cubicBezTo>
                  <a:cubicBezTo>
                    <a:pt x="8502777" y="706657"/>
                    <a:pt x="8640223" y="704180"/>
                    <a:pt x="8777764" y="698084"/>
                  </a:cubicBezTo>
                  <a:cubicBezTo>
                    <a:pt x="8912352" y="692083"/>
                    <a:pt x="9046845" y="682749"/>
                    <a:pt x="9182005" y="668366"/>
                  </a:cubicBezTo>
                  <a:lnTo>
                    <a:pt x="9182005" y="351088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133EDCAA-1D6C-4710-9DA1-C7FC946D8E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501488"/>
              <a:ext cx="12188952" cy="641669"/>
            </a:xfrm>
            <a:custGeom>
              <a:avLst/>
              <a:gdLst>
                <a:gd name="connsiteX0" fmla="*/ 9182100 w 9182100"/>
                <a:gd name="connsiteY0" fmla="*/ 154189 h 544245"/>
                <a:gd name="connsiteX1" fmla="*/ 9047702 w 9182100"/>
                <a:gd name="connsiteY1" fmla="*/ 162762 h 544245"/>
                <a:gd name="connsiteX2" fmla="*/ 8652224 w 9182100"/>
                <a:gd name="connsiteY2" fmla="*/ 178287 h 544245"/>
                <a:gd name="connsiteX3" fmla="*/ 8255603 w 9182100"/>
                <a:gd name="connsiteY3" fmla="*/ 161047 h 544245"/>
                <a:gd name="connsiteX4" fmla="*/ 8060722 w 9182100"/>
                <a:gd name="connsiteY4" fmla="*/ 140854 h 544245"/>
                <a:gd name="connsiteX5" fmla="*/ 8013478 w 9182100"/>
                <a:gd name="connsiteY5" fmla="*/ 134187 h 544245"/>
                <a:gd name="connsiteX6" fmla="*/ 7990428 w 9182100"/>
                <a:gd name="connsiteY6" fmla="*/ 130567 h 544245"/>
                <a:gd name="connsiteX7" fmla="*/ 7964139 w 9182100"/>
                <a:gd name="connsiteY7" fmla="*/ 126853 h 544245"/>
                <a:gd name="connsiteX8" fmla="*/ 7911656 w 9182100"/>
                <a:gd name="connsiteY8" fmla="*/ 119518 h 544245"/>
                <a:gd name="connsiteX9" fmla="*/ 7860220 w 9182100"/>
                <a:gd name="connsiteY9" fmla="*/ 113232 h 544245"/>
                <a:gd name="connsiteX10" fmla="*/ 7453884 w 9182100"/>
                <a:gd name="connsiteY10" fmla="*/ 70369 h 544245"/>
                <a:gd name="connsiteX11" fmla="*/ 7048976 w 9182100"/>
                <a:gd name="connsiteY11" fmla="*/ 36556 h 544245"/>
                <a:gd name="connsiteX12" fmla="*/ 6846285 w 9182100"/>
                <a:gd name="connsiteY12" fmla="*/ 22649 h 544245"/>
                <a:gd name="connsiteX13" fmla="*/ 6643212 w 9182100"/>
                <a:gd name="connsiteY13" fmla="*/ 11600 h 544245"/>
                <a:gd name="connsiteX14" fmla="*/ 6541485 w 9182100"/>
                <a:gd name="connsiteY14" fmla="*/ 7314 h 544245"/>
                <a:gd name="connsiteX15" fmla="*/ 6439567 w 9182100"/>
                <a:gd name="connsiteY15" fmla="*/ 3885 h 544245"/>
                <a:gd name="connsiteX16" fmla="*/ 6337459 w 9182100"/>
                <a:gd name="connsiteY16" fmla="*/ 1313 h 544245"/>
                <a:gd name="connsiteX17" fmla="*/ 6234970 w 9182100"/>
                <a:gd name="connsiteY17" fmla="*/ 75 h 544245"/>
                <a:gd name="connsiteX18" fmla="*/ 6027802 w 9182100"/>
                <a:gd name="connsiteY18" fmla="*/ 2265 h 544245"/>
                <a:gd name="connsiteX19" fmla="*/ 5921978 w 9182100"/>
                <a:gd name="connsiteY19" fmla="*/ 6552 h 544245"/>
                <a:gd name="connsiteX20" fmla="*/ 5815965 w 9182100"/>
                <a:gd name="connsiteY20" fmla="*/ 14362 h 544245"/>
                <a:gd name="connsiteX21" fmla="*/ 5408390 w 9182100"/>
                <a:gd name="connsiteY21" fmla="*/ 67036 h 544245"/>
                <a:gd name="connsiteX22" fmla="*/ 5023866 w 9182100"/>
                <a:gd name="connsiteY22" fmla="*/ 103992 h 544245"/>
                <a:gd name="connsiteX23" fmla="*/ 4831556 w 9182100"/>
                <a:gd name="connsiteY23" fmla="*/ 106374 h 544245"/>
                <a:gd name="connsiteX24" fmla="*/ 4637723 w 9182100"/>
                <a:gd name="connsiteY24" fmla="*/ 98754 h 544245"/>
                <a:gd name="connsiteX25" fmla="*/ 4442460 w 9182100"/>
                <a:gd name="connsiteY25" fmla="*/ 83038 h 544245"/>
                <a:gd name="connsiteX26" fmla="*/ 4341686 w 9182100"/>
                <a:gd name="connsiteY26" fmla="*/ 77227 h 544245"/>
                <a:gd name="connsiteX27" fmla="*/ 4241006 w 9182100"/>
                <a:gd name="connsiteY27" fmla="*/ 71989 h 544245"/>
                <a:gd name="connsiteX28" fmla="*/ 3836956 w 9182100"/>
                <a:gd name="connsiteY28" fmla="*/ 54177 h 544245"/>
                <a:gd name="connsiteX29" fmla="*/ 3634549 w 9182100"/>
                <a:gd name="connsiteY29" fmla="*/ 45414 h 544245"/>
                <a:gd name="connsiteX30" fmla="*/ 3533394 w 9182100"/>
                <a:gd name="connsiteY30" fmla="*/ 40461 h 544245"/>
                <a:gd name="connsiteX31" fmla="*/ 3481959 w 9182100"/>
                <a:gd name="connsiteY31" fmla="*/ 37889 h 544245"/>
                <a:gd name="connsiteX32" fmla="*/ 3430238 w 9182100"/>
                <a:gd name="connsiteY32" fmla="*/ 35889 h 544245"/>
                <a:gd name="connsiteX33" fmla="*/ 3020473 w 9182100"/>
                <a:gd name="connsiteY33" fmla="*/ 37603 h 544245"/>
                <a:gd name="connsiteX34" fmla="*/ 2614422 w 9182100"/>
                <a:gd name="connsiteY34" fmla="*/ 56844 h 544245"/>
                <a:gd name="connsiteX35" fmla="*/ 2208657 w 9182100"/>
                <a:gd name="connsiteY35" fmla="*/ 81609 h 544245"/>
                <a:gd name="connsiteX36" fmla="*/ 1800606 w 9182100"/>
                <a:gd name="connsiteY36" fmla="*/ 107612 h 544245"/>
                <a:gd name="connsiteX37" fmla="*/ 1594676 w 9182100"/>
                <a:gd name="connsiteY37" fmla="*/ 124948 h 544245"/>
                <a:gd name="connsiteX38" fmla="*/ 1491996 w 9182100"/>
                <a:gd name="connsiteY38" fmla="*/ 136568 h 544245"/>
                <a:gd name="connsiteX39" fmla="*/ 1442942 w 9182100"/>
                <a:gd name="connsiteY39" fmla="*/ 141902 h 544245"/>
                <a:gd name="connsiteX40" fmla="*/ 1418463 w 9182100"/>
                <a:gd name="connsiteY40" fmla="*/ 144664 h 544245"/>
                <a:gd name="connsiteX41" fmla="*/ 1393984 w 9182100"/>
                <a:gd name="connsiteY41" fmla="*/ 146855 h 544245"/>
                <a:gd name="connsiteX42" fmla="*/ 1006697 w 9182100"/>
                <a:gd name="connsiteY42" fmla="*/ 169810 h 544245"/>
                <a:gd name="connsiteX43" fmla="*/ 816864 w 9182100"/>
                <a:gd name="connsiteY43" fmla="*/ 170953 h 544245"/>
                <a:gd name="connsiteX44" fmla="*/ 769906 w 9182100"/>
                <a:gd name="connsiteY44" fmla="*/ 169715 h 544245"/>
                <a:gd name="connsiteX45" fmla="*/ 723043 w 9182100"/>
                <a:gd name="connsiteY45" fmla="*/ 168096 h 544245"/>
                <a:gd name="connsiteX46" fmla="*/ 676370 w 9182100"/>
                <a:gd name="connsiteY46" fmla="*/ 166286 h 544245"/>
                <a:gd name="connsiteX47" fmla="*/ 629888 w 9182100"/>
                <a:gd name="connsiteY47" fmla="*/ 163333 h 544245"/>
                <a:gd name="connsiteX48" fmla="*/ 445484 w 9182100"/>
                <a:gd name="connsiteY48" fmla="*/ 146093 h 544245"/>
                <a:gd name="connsiteX49" fmla="*/ 263366 w 9182100"/>
                <a:gd name="connsiteY49" fmla="*/ 115232 h 544245"/>
                <a:gd name="connsiteX50" fmla="*/ 81439 w 9182100"/>
                <a:gd name="connsiteY50" fmla="*/ 70369 h 544245"/>
                <a:gd name="connsiteX51" fmla="*/ 35338 w 9182100"/>
                <a:gd name="connsiteY51" fmla="*/ 57034 h 544245"/>
                <a:gd name="connsiteX52" fmla="*/ 0 w 9182100"/>
                <a:gd name="connsiteY52" fmla="*/ 46652 h 544245"/>
                <a:gd name="connsiteX53" fmla="*/ 0 w 9182100"/>
                <a:gd name="connsiteY53" fmla="*/ 426795 h 544245"/>
                <a:gd name="connsiteX54" fmla="*/ 178594 w 9182100"/>
                <a:gd name="connsiteY54" fmla="*/ 479658 h 544245"/>
                <a:gd name="connsiteX55" fmla="*/ 610457 w 9182100"/>
                <a:gd name="connsiteY55" fmla="*/ 542619 h 544245"/>
                <a:gd name="connsiteX56" fmla="*/ 826865 w 9182100"/>
                <a:gd name="connsiteY56" fmla="*/ 539666 h 544245"/>
                <a:gd name="connsiteX57" fmla="*/ 1039654 w 9182100"/>
                <a:gd name="connsiteY57" fmla="*/ 515187 h 544245"/>
                <a:gd name="connsiteX58" fmla="*/ 1449705 w 9182100"/>
                <a:gd name="connsiteY58" fmla="*/ 415270 h 544245"/>
                <a:gd name="connsiteX59" fmla="*/ 1548765 w 9182100"/>
                <a:gd name="connsiteY59" fmla="*/ 382123 h 544245"/>
                <a:gd name="connsiteX60" fmla="*/ 1642872 w 9182100"/>
                <a:gd name="connsiteY60" fmla="*/ 349261 h 544245"/>
                <a:gd name="connsiteX61" fmla="*/ 1832991 w 9182100"/>
                <a:gd name="connsiteY61" fmla="*/ 289158 h 544245"/>
                <a:gd name="connsiteX62" fmla="*/ 2222754 w 9182100"/>
                <a:gd name="connsiteY62" fmla="*/ 193623 h 544245"/>
                <a:gd name="connsiteX63" fmla="*/ 2620137 w 9182100"/>
                <a:gd name="connsiteY63" fmla="*/ 138378 h 544245"/>
                <a:gd name="connsiteX64" fmla="*/ 3020473 w 9182100"/>
                <a:gd name="connsiteY64" fmla="*/ 127234 h 544245"/>
                <a:gd name="connsiteX65" fmla="*/ 3219736 w 9182100"/>
                <a:gd name="connsiteY65" fmla="*/ 139807 h 544245"/>
                <a:gd name="connsiteX66" fmla="*/ 3318605 w 9182100"/>
                <a:gd name="connsiteY66" fmla="*/ 151713 h 544245"/>
                <a:gd name="connsiteX67" fmla="*/ 3367754 w 9182100"/>
                <a:gd name="connsiteY67" fmla="*/ 158666 h 544245"/>
                <a:gd name="connsiteX68" fmla="*/ 3416618 w 9182100"/>
                <a:gd name="connsiteY68" fmla="*/ 166858 h 544245"/>
                <a:gd name="connsiteX69" fmla="*/ 3465195 w 9182100"/>
                <a:gd name="connsiteY69" fmla="*/ 176097 h 544245"/>
                <a:gd name="connsiteX70" fmla="*/ 3513868 w 9182100"/>
                <a:gd name="connsiteY70" fmla="*/ 185908 h 544245"/>
                <a:gd name="connsiteX71" fmla="*/ 3612737 w 9182100"/>
                <a:gd name="connsiteY71" fmla="*/ 207625 h 544245"/>
                <a:gd name="connsiteX72" fmla="*/ 3810381 w 9182100"/>
                <a:gd name="connsiteY72" fmla="*/ 252106 h 544245"/>
                <a:gd name="connsiteX73" fmla="*/ 4206621 w 9182100"/>
                <a:gd name="connsiteY73" fmla="*/ 339736 h 544245"/>
                <a:gd name="connsiteX74" fmla="*/ 4306062 w 9182100"/>
                <a:gd name="connsiteY74" fmla="*/ 359834 h 544245"/>
                <a:gd name="connsiteX75" fmla="*/ 4405503 w 9182100"/>
                <a:gd name="connsiteY75" fmla="*/ 378979 h 544245"/>
                <a:gd name="connsiteX76" fmla="*/ 4611529 w 9182100"/>
                <a:gd name="connsiteY76" fmla="*/ 405745 h 544245"/>
                <a:gd name="connsiteX77" fmla="*/ 5031677 w 9182100"/>
                <a:gd name="connsiteY77" fmla="*/ 427462 h 544245"/>
                <a:gd name="connsiteX78" fmla="*/ 5243227 w 9182100"/>
                <a:gd name="connsiteY78" fmla="*/ 418699 h 544245"/>
                <a:gd name="connsiteX79" fmla="*/ 5451062 w 9182100"/>
                <a:gd name="connsiteY79" fmla="*/ 398029 h 544245"/>
                <a:gd name="connsiteX80" fmla="*/ 5844635 w 9182100"/>
                <a:gd name="connsiteY80" fmla="*/ 353071 h 544245"/>
                <a:gd name="connsiteX81" fmla="*/ 5939981 w 9182100"/>
                <a:gd name="connsiteY81" fmla="*/ 346975 h 544245"/>
                <a:gd name="connsiteX82" fmla="*/ 6035898 w 9182100"/>
                <a:gd name="connsiteY82" fmla="*/ 344118 h 544245"/>
                <a:gd name="connsiteX83" fmla="*/ 6232303 w 9182100"/>
                <a:gd name="connsiteY83" fmla="*/ 343642 h 544245"/>
                <a:gd name="connsiteX84" fmla="*/ 6630924 w 9182100"/>
                <a:gd name="connsiteY84" fmla="*/ 351071 h 544245"/>
                <a:gd name="connsiteX85" fmla="*/ 6831140 w 9182100"/>
                <a:gd name="connsiteY85" fmla="*/ 356596 h 544245"/>
                <a:gd name="connsiteX86" fmla="*/ 7031545 w 9182100"/>
                <a:gd name="connsiteY86" fmla="*/ 362501 h 544245"/>
                <a:gd name="connsiteX87" fmla="*/ 7432262 w 9182100"/>
                <a:gd name="connsiteY87" fmla="*/ 378408 h 544245"/>
                <a:gd name="connsiteX88" fmla="*/ 7830312 w 9182100"/>
                <a:gd name="connsiteY88" fmla="*/ 402506 h 544245"/>
                <a:gd name="connsiteX89" fmla="*/ 7879270 w 9182100"/>
                <a:gd name="connsiteY89" fmla="*/ 406792 h 544245"/>
                <a:gd name="connsiteX90" fmla="*/ 7926895 w 9182100"/>
                <a:gd name="connsiteY90" fmla="*/ 411745 h 544245"/>
                <a:gd name="connsiteX91" fmla="*/ 7977569 w 9182100"/>
                <a:gd name="connsiteY91" fmla="*/ 417175 h 544245"/>
                <a:gd name="connsiteX92" fmla="*/ 8030623 w 9182100"/>
                <a:gd name="connsiteY92" fmla="*/ 422127 h 544245"/>
                <a:gd name="connsiteX93" fmla="*/ 8237982 w 9182100"/>
                <a:gd name="connsiteY93" fmla="*/ 435177 h 544245"/>
                <a:gd name="connsiteX94" fmla="*/ 8647748 w 9182100"/>
                <a:gd name="connsiteY94" fmla="*/ 449464 h 544245"/>
                <a:gd name="connsiteX95" fmla="*/ 8852821 w 9182100"/>
                <a:gd name="connsiteY95" fmla="*/ 456132 h 544245"/>
                <a:gd name="connsiteX96" fmla="*/ 8955786 w 9182100"/>
                <a:gd name="connsiteY96" fmla="*/ 458132 h 544245"/>
                <a:gd name="connsiteX97" fmla="*/ 9059227 w 9182100"/>
                <a:gd name="connsiteY97" fmla="*/ 457751 h 544245"/>
                <a:gd name="connsiteX98" fmla="*/ 9182005 w 9182100"/>
                <a:gd name="connsiteY98" fmla="*/ 452512 h 544245"/>
                <a:gd name="connsiteX99" fmla="*/ 9182005 w 9182100"/>
                <a:gd name="connsiteY99" fmla="*/ 154189 h 54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9182100" h="544245">
                  <a:moveTo>
                    <a:pt x="9182100" y="154189"/>
                  </a:moveTo>
                  <a:cubicBezTo>
                    <a:pt x="9137618" y="157142"/>
                    <a:pt x="9092851" y="159904"/>
                    <a:pt x="9047702" y="162762"/>
                  </a:cubicBezTo>
                  <a:cubicBezTo>
                    <a:pt x="8917114" y="170668"/>
                    <a:pt x="8784717" y="178002"/>
                    <a:pt x="8652224" y="178287"/>
                  </a:cubicBezTo>
                  <a:cubicBezTo>
                    <a:pt x="8519732" y="178764"/>
                    <a:pt x="8387049" y="171239"/>
                    <a:pt x="8255603" y="161047"/>
                  </a:cubicBezTo>
                  <a:cubicBezTo>
                    <a:pt x="8189881" y="155904"/>
                    <a:pt x="8124539" y="149236"/>
                    <a:pt x="8060722" y="140854"/>
                  </a:cubicBezTo>
                  <a:cubicBezTo>
                    <a:pt x="8044815" y="138759"/>
                    <a:pt x="8029099" y="136473"/>
                    <a:pt x="8013478" y="134187"/>
                  </a:cubicBezTo>
                  <a:lnTo>
                    <a:pt x="7990428" y="130567"/>
                  </a:lnTo>
                  <a:lnTo>
                    <a:pt x="7964139" y="126853"/>
                  </a:lnTo>
                  <a:cubicBezTo>
                    <a:pt x="7946708" y="124376"/>
                    <a:pt x="7928896" y="121709"/>
                    <a:pt x="7911656" y="119518"/>
                  </a:cubicBezTo>
                  <a:lnTo>
                    <a:pt x="7860220" y="113232"/>
                  </a:lnTo>
                  <a:cubicBezTo>
                    <a:pt x="7723728" y="96277"/>
                    <a:pt x="7589044" y="83038"/>
                    <a:pt x="7453884" y="70369"/>
                  </a:cubicBezTo>
                  <a:cubicBezTo>
                    <a:pt x="7318915" y="57701"/>
                    <a:pt x="7184041" y="46366"/>
                    <a:pt x="7048976" y="36556"/>
                  </a:cubicBezTo>
                  <a:cubicBezTo>
                    <a:pt x="6981444" y="31793"/>
                    <a:pt x="6913912" y="26840"/>
                    <a:pt x="6846285" y="22649"/>
                  </a:cubicBezTo>
                  <a:cubicBezTo>
                    <a:pt x="6778657" y="18553"/>
                    <a:pt x="6710934" y="14934"/>
                    <a:pt x="6643212" y="11600"/>
                  </a:cubicBezTo>
                  <a:lnTo>
                    <a:pt x="6541485" y="7314"/>
                  </a:lnTo>
                  <a:cubicBezTo>
                    <a:pt x="6507576" y="5790"/>
                    <a:pt x="6473667" y="4647"/>
                    <a:pt x="6439567" y="3885"/>
                  </a:cubicBezTo>
                  <a:lnTo>
                    <a:pt x="6337459" y="1313"/>
                  </a:lnTo>
                  <a:lnTo>
                    <a:pt x="6234970" y="75"/>
                  </a:lnTo>
                  <a:cubicBezTo>
                    <a:pt x="6166295" y="-116"/>
                    <a:pt x="6097715" y="-116"/>
                    <a:pt x="6027802" y="2265"/>
                  </a:cubicBezTo>
                  <a:cubicBezTo>
                    <a:pt x="5993320" y="3123"/>
                    <a:pt x="5957412" y="4456"/>
                    <a:pt x="5921978" y="6552"/>
                  </a:cubicBezTo>
                  <a:cubicBezTo>
                    <a:pt x="5886546" y="8552"/>
                    <a:pt x="5851112" y="11124"/>
                    <a:pt x="5815965" y="14362"/>
                  </a:cubicBezTo>
                  <a:cubicBezTo>
                    <a:pt x="5674995" y="27126"/>
                    <a:pt x="5538597" y="48938"/>
                    <a:pt x="5408390" y="67036"/>
                  </a:cubicBezTo>
                  <a:cubicBezTo>
                    <a:pt x="5277993" y="85514"/>
                    <a:pt x="5151692" y="99039"/>
                    <a:pt x="5023866" y="103992"/>
                  </a:cubicBezTo>
                  <a:cubicBezTo>
                    <a:pt x="4960049" y="106660"/>
                    <a:pt x="4895946" y="107231"/>
                    <a:pt x="4831556" y="106374"/>
                  </a:cubicBezTo>
                  <a:cubicBezTo>
                    <a:pt x="4767167" y="105231"/>
                    <a:pt x="4702588" y="102468"/>
                    <a:pt x="4637723" y="98754"/>
                  </a:cubicBezTo>
                  <a:cubicBezTo>
                    <a:pt x="4572762" y="95230"/>
                    <a:pt x="4507992" y="88848"/>
                    <a:pt x="4442460" y="83038"/>
                  </a:cubicBezTo>
                  <a:cubicBezTo>
                    <a:pt x="4408837" y="80752"/>
                    <a:pt x="4375214" y="79228"/>
                    <a:pt x="4341686" y="77227"/>
                  </a:cubicBezTo>
                  <a:cubicBezTo>
                    <a:pt x="4308158" y="75227"/>
                    <a:pt x="4274534" y="73417"/>
                    <a:pt x="4241006" y="71989"/>
                  </a:cubicBezTo>
                  <a:cubicBezTo>
                    <a:pt x="4106895" y="65131"/>
                    <a:pt x="3971925" y="59797"/>
                    <a:pt x="3836956" y="54177"/>
                  </a:cubicBezTo>
                  <a:lnTo>
                    <a:pt x="3634549" y="45414"/>
                  </a:lnTo>
                  <a:lnTo>
                    <a:pt x="3533394" y="40461"/>
                  </a:lnTo>
                  <a:lnTo>
                    <a:pt x="3481959" y="37889"/>
                  </a:lnTo>
                  <a:cubicBezTo>
                    <a:pt x="3464719" y="37127"/>
                    <a:pt x="3447479" y="36079"/>
                    <a:pt x="3430238" y="35889"/>
                  </a:cubicBezTo>
                  <a:cubicBezTo>
                    <a:pt x="3292602" y="31126"/>
                    <a:pt x="3156299" y="33603"/>
                    <a:pt x="3020473" y="37603"/>
                  </a:cubicBezTo>
                  <a:cubicBezTo>
                    <a:pt x="2884741" y="41985"/>
                    <a:pt x="2749487" y="48843"/>
                    <a:pt x="2614422" y="56844"/>
                  </a:cubicBezTo>
                  <a:lnTo>
                    <a:pt x="2208657" y="81609"/>
                  </a:lnTo>
                  <a:cubicBezTo>
                    <a:pt x="2073116" y="89991"/>
                    <a:pt x="1937195" y="97515"/>
                    <a:pt x="1800606" y="107612"/>
                  </a:cubicBezTo>
                  <a:cubicBezTo>
                    <a:pt x="1732217" y="112184"/>
                    <a:pt x="1663827" y="117804"/>
                    <a:pt x="1594676" y="124948"/>
                  </a:cubicBezTo>
                  <a:lnTo>
                    <a:pt x="1491996" y="136568"/>
                  </a:lnTo>
                  <a:lnTo>
                    <a:pt x="1442942" y="141902"/>
                  </a:lnTo>
                  <a:lnTo>
                    <a:pt x="1418463" y="144664"/>
                  </a:lnTo>
                  <a:lnTo>
                    <a:pt x="1393984" y="146855"/>
                  </a:lnTo>
                  <a:cubicBezTo>
                    <a:pt x="1263491" y="159142"/>
                    <a:pt x="1134142" y="166667"/>
                    <a:pt x="1006697" y="169810"/>
                  </a:cubicBezTo>
                  <a:cubicBezTo>
                    <a:pt x="942975" y="172001"/>
                    <a:pt x="879729" y="171239"/>
                    <a:pt x="816864" y="170953"/>
                  </a:cubicBezTo>
                  <a:lnTo>
                    <a:pt x="769906" y="169715"/>
                  </a:lnTo>
                  <a:cubicBezTo>
                    <a:pt x="754285" y="169525"/>
                    <a:pt x="738569" y="169048"/>
                    <a:pt x="723043" y="168096"/>
                  </a:cubicBezTo>
                  <a:lnTo>
                    <a:pt x="676370" y="166286"/>
                  </a:lnTo>
                  <a:cubicBezTo>
                    <a:pt x="660845" y="165238"/>
                    <a:pt x="645414" y="164095"/>
                    <a:pt x="629888" y="163333"/>
                  </a:cubicBezTo>
                  <a:cubicBezTo>
                    <a:pt x="568071" y="159047"/>
                    <a:pt x="506540" y="154094"/>
                    <a:pt x="445484" y="146093"/>
                  </a:cubicBezTo>
                  <a:cubicBezTo>
                    <a:pt x="384524" y="137997"/>
                    <a:pt x="323850" y="128091"/>
                    <a:pt x="263366" y="115232"/>
                  </a:cubicBezTo>
                  <a:cubicBezTo>
                    <a:pt x="202787" y="102850"/>
                    <a:pt x="142589" y="87419"/>
                    <a:pt x="81439" y="70369"/>
                  </a:cubicBezTo>
                  <a:cubicBezTo>
                    <a:pt x="66199" y="66178"/>
                    <a:pt x="50864" y="61702"/>
                    <a:pt x="35338" y="57034"/>
                  </a:cubicBezTo>
                  <a:lnTo>
                    <a:pt x="0" y="46652"/>
                  </a:lnTo>
                  <a:lnTo>
                    <a:pt x="0" y="426795"/>
                  </a:lnTo>
                  <a:cubicBezTo>
                    <a:pt x="58198" y="446416"/>
                    <a:pt x="117920" y="464323"/>
                    <a:pt x="178594" y="479658"/>
                  </a:cubicBezTo>
                  <a:cubicBezTo>
                    <a:pt x="319850" y="514901"/>
                    <a:pt x="465582" y="537094"/>
                    <a:pt x="610457" y="542619"/>
                  </a:cubicBezTo>
                  <a:cubicBezTo>
                    <a:pt x="682943" y="545953"/>
                    <a:pt x="755142" y="543762"/>
                    <a:pt x="826865" y="539666"/>
                  </a:cubicBezTo>
                  <a:cubicBezTo>
                    <a:pt x="898398" y="534523"/>
                    <a:pt x="969645" y="526903"/>
                    <a:pt x="1039654" y="515187"/>
                  </a:cubicBezTo>
                  <a:cubicBezTo>
                    <a:pt x="1180052" y="492517"/>
                    <a:pt x="1316736" y="457751"/>
                    <a:pt x="1449705" y="415270"/>
                  </a:cubicBezTo>
                  <a:cubicBezTo>
                    <a:pt x="1483138" y="405364"/>
                    <a:pt x="1515809" y="393172"/>
                    <a:pt x="1548765" y="382123"/>
                  </a:cubicBezTo>
                  <a:lnTo>
                    <a:pt x="1642872" y="349261"/>
                  </a:lnTo>
                  <a:cubicBezTo>
                    <a:pt x="1705261" y="328211"/>
                    <a:pt x="1768983" y="308208"/>
                    <a:pt x="1832991" y="289158"/>
                  </a:cubicBezTo>
                  <a:cubicBezTo>
                    <a:pt x="1961198" y="251821"/>
                    <a:pt x="2091404" y="219435"/>
                    <a:pt x="2222754" y="193623"/>
                  </a:cubicBezTo>
                  <a:cubicBezTo>
                    <a:pt x="2354199" y="168382"/>
                    <a:pt x="2486882" y="149332"/>
                    <a:pt x="2620137" y="138378"/>
                  </a:cubicBezTo>
                  <a:cubicBezTo>
                    <a:pt x="2753392" y="127424"/>
                    <a:pt x="2887123" y="122947"/>
                    <a:pt x="3020473" y="127234"/>
                  </a:cubicBezTo>
                  <a:cubicBezTo>
                    <a:pt x="3087148" y="129043"/>
                    <a:pt x="3153632" y="133711"/>
                    <a:pt x="3219736" y="139807"/>
                  </a:cubicBezTo>
                  <a:cubicBezTo>
                    <a:pt x="3252788" y="143426"/>
                    <a:pt x="3285839" y="146760"/>
                    <a:pt x="3318605" y="151713"/>
                  </a:cubicBezTo>
                  <a:lnTo>
                    <a:pt x="3367754" y="158666"/>
                  </a:lnTo>
                  <a:cubicBezTo>
                    <a:pt x="3384042" y="161238"/>
                    <a:pt x="3400330" y="164000"/>
                    <a:pt x="3416618" y="166858"/>
                  </a:cubicBezTo>
                  <a:cubicBezTo>
                    <a:pt x="3432905" y="169525"/>
                    <a:pt x="3449003" y="172954"/>
                    <a:pt x="3465195" y="176097"/>
                  </a:cubicBezTo>
                  <a:cubicBezTo>
                    <a:pt x="3481483" y="179431"/>
                    <a:pt x="3497199" y="182288"/>
                    <a:pt x="3513868" y="185908"/>
                  </a:cubicBezTo>
                  <a:lnTo>
                    <a:pt x="3612737" y="207625"/>
                  </a:lnTo>
                  <a:lnTo>
                    <a:pt x="3810381" y="252106"/>
                  </a:lnTo>
                  <a:cubicBezTo>
                    <a:pt x="3942112" y="282015"/>
                    <a:pt x="4073843" y="312590"/>
                    <a:pt x="4206621" y="339736"/>
                  </a:cubicBezTo>
                  <a:cubicBezTo>
                    <a:pt x="4239768" y="346785"/>
                    <a:pt x="4272915" y="353452"/>
                    <a:pt x="4306062" y="359834"/>
                  </a:cubicBezTo>
                  <a:cubicBezTo>
                    <a:pt x="4339209" y="366216"/>
                    <a:pt x="4372356" y="372979"/>
                    <a:pt x="4405503" y="378979"/>
                  </a:cubicBezTo>
                  <a:cubicBezTo>
                    <a:pt x="4473416" y="389266"/>
                    <a:pt x="4542378" y="398410"/>
                    <a:pt x="4611529" y="405745"/>
                  </a:cubicBezTo>
                  <a:cubicBezTo>
                    <a:pt x="4749832" y="420794"/>
                    <a:pt x="4890326" y="428795"/>
                    <a:pt x="5031677" y="427462"/>
                  </a:cubicBezTo>
                  <a:cubicBezTo>
                    <a:pt x="5102352" y="426985"/>
                    <a:pt x="5173028" y="423747"/>
                    <a:pt x="5243227" y="418699"/>
                  </a:cubicBezTo>
                  <a:cubicBezTo>
                    <a:pt x="5313427" y="413650"/>
                    <a:pt x="5382959" y="406030"/>
                    <a:pt x="5451062" y="398029"/>
                  </a:cubicBezTo>
                  <a:cubicBezTo>
                    <a:pt x="5587651" y="381551"/>
                    <a:pt x="5717381" y="362501"/>
                    <a:pt x="5844635" y="353071"/>
                  </a:cubicBezTo>
                  <a:cubicBezTo>
                    <a:pt x="5876544" y="350690"/>
                    <a:pt x="5908262" y="348404"/>
                    <a:pt x="5939981" y="346975"/>
                  </a:cubicBezTo>
                  <a:cubicBezTo>
                    <a:pt x="5971794" y="345356"/>
                    <a:pt x="6003036" y="344308"/>
                    <a:pt x="6035898" y="344118"/>
                  </a:cubicBezTo>
                  <a:cubicBezTo>
                    <a:pt x="6100477" y="343070"/>
                    <a:pt x="6166390" y="343356"/>
                    <a:pt x="6232303" y="343642"/>
                  </a:cubicBezTo>
                  <a:cubicBezTo>
                    <a:pt x="6364415" y="344880"/>
                    <a:pt x="6497669" y="347833"/>
                    <a:pt x="6630924" y="351071"/>
                  </a:cubicBezTo>
                  <a:lnTo>
                    <a:pt x="6831140" y="356596"/>
                  </a:lnTo>
                  <a:lnTo>
                    <a:pt x="7031545" y="362501"/>
                  </a:lnTo>
                  <a:cubicBezTo>
                    <a:pt x="7165086" y="367454"/>
                    <a:pt x="7298818" y="371835"/>
                    <a:pt x="7432262" y="378408"/>
                  </a:cubicBezTo>
                  <a:cubicBezTo>
                    <a:pt x="7565518" y="384790"/>
                    <a:pt x="7699153" y="392124"/>
                    <a:pt x="7830312" y="402506"/>
                  </a:cubicBezTo>
                  <a:lnTo>
                    <a:pt x="7879270" y="406792"/>
                  </a:lnTo>
                  <a:lnTo>
                    <a:pt x="7926895" y="411745"/>
                  </a:lnTo>
                  <a:lnTo>
                    <a:pt x="7977569" y="417175"/>
                  </a:lnTo>
                  <a:cubicBezTo>
                    <a:pt x="7995380" y="418984"/>
                    <a:pt x="8013097" y="420699"/>
                    <a:pt x="8030623" y="422127"/>
                  </a:cubicBezTo>
                  <a:cubicBezTo>
                    <a:pt x="8100632" y="427843"/>
                    <a:pt x="8169402" y="431748"/>
                    <a:pt x="8237982" y="435177"/>
                  </a:cubicBezTo>
                  <a:cubicBezTo>
                    <a:pt x="8375047" y="442035"/>
                    <a:pt x="8511254" y="444511"/>
                    <a:pt x="8647748" y="449464"/>
                  </a:cubicBezTo>
                  <a:cubicBezTo>
                    <a:pt x="8715946" y="451750"/>
                    <a:pt x="8784336" y="454513"/>
                    <a:pt x="8852821" y="456132"/>
                  </a:cubicBezTo>
                  <a:cubicBezTo>
                    <a:pt x="8887111" y="456989"/>
                    <a:pt x="8921401" y="457751"/>
                    <a:pt x="8955786" y="458132"/>
                  </a:cubicBezTo>
                  <a:cubicBezTo>
                    <a:pt x="8990171" y="458323"/>
                    <a:pt x="9024651" y="458227"/>
                    <a:pt x="9059227" y="457751"/>
                  </a:cubicBezTo>
                  <a:cubicBezTo>
                    <a:pt x="9099995" y="456989"/>
                    <a:pt x="9140857" y="455275"/>
                    <a:pt x="9182005" y="452512"/>
                  </a:cubicBezTo>
                  <a:lnTo>
                    <a:pt x="9182005" y="154189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 useBgFill="1">
          <p:nvSpPr>
            <p:cNvPr id="19" name="Freeform: Shape 18">
              <a:extLst>
                <a:ext uri="{FF2B5EF4-FFF2-40B4-BE49-F238E27FC236}">
                  <a16:creationId xmlns:a16="http://schemas.microsoft.com/office/drawing/2014/main" id="{3916FBF2-1CC9-460D-A42B-FB77E515EC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614750"/>
              <a:ext cx="12188952" cy="1201528"/>
            </a:xfrm>
            <a:custGeom>
              <a:avLst/>
              <a:gdLst>
                <a:gd name="connsiteX0" fmla="*/ 0 w 9182100"/>
                <a:gd name="connsiteY0" fmla="*/ 1019102 h 1019102"/>
                <a:gd name="connsiteX1" fmla="*/ 9182100 w 9182100"/>
                <a:gd name="connsiteY1" fmla="*/ 1019102 h 1019102"/>
                <a:gd name="connsiteX2" fmla="*/ 9182100 w 9182100"/>
                <a:gd name="connsiteY2" fmla="*/ 273009 h 1019102"/>
                <a:gd name="connsiteX3" fmla="*/ 9065895 w 9182100"/>
                <a:gd name="connsiteY3" fmla="*/ 278343 h 1019102"/>
                <a:gd name="connsiteX4" fmla="*/ 8261890 w 9182100"/>
                <a:gd name="connsiteY4" fmla="*/ 257769 h 1019102"/>
                <a:gd name="connsiteX5" fmla="*/ 8038624 w 9182100"/>
                <a:gd name="connsiteY5" fmla="*/ 235956 h 1019102"/>
                <a:gd name="connsiteX6" fmla="*/ 7862221 w 9182100"/>
                <a:gd name="connsiteY6" fmla="*/ 213097 h 1019102"/>
                <a:gd name="connsiteX7" fmla="*/ 6238780 w 9182100"/>
                <a:gd name="connsiteY7" fmla="*/ 126419 h 1019102"/>
                <a:gd name="connsiteX8" fmla="*/ 5828729 w 9182100"/>
                <a:gd name="connsiteY8" fmla="*/ 142421 h 1019102"/>
                <a:gd name="connsiteX9" fmla="*/ 5227606 w 9182100"/>
                <a:gd name="connsiteY9" fmla="*/ 219764 h 1019102"/>
                <a:gd name="connsiteX10" fmla="*/ 4394359 w 9182100"/>
                <a:gd name="connsiteY10" fmla="*/ 190713 h 1019102"/>
                <a:gd name="connsiteX11" fmla="*/ 3789236 w 9182100"/>
                <a:gd name="connsiteY11" fmla="*/ 107655 h 1019102"/>
                <a:gd name="connsiteX12" fmla="*/ 3391567 w 9182100"/>
                <a:gd name="connsiteY12" fmla="*/ 30502 h 1019102"/>
                <a:gd name="connsiteX13" fmla="*/ 2180177 w 9182100"/>
                <a:gd name="connsiteY13" fmla="*/ 67745 h 1019102"/>
                <a:gd name="connsiteX14" fmla="*/ 1543336 w 9182100"/>
                <a:gd name="connsiteY14" fmla="*/ 209953 h 1019102"/>
                <a:gd name="connsiteX15" fmla="*/ 1276731 w 9182100"/>
                <a:gd name="connsiteY15" fmla="*/ 286439 h 1019102"/>
                <a:gd name="connsiteX16" fmla="*/ 441293 w 9182100"/>
                <a:gd name="connsiteY16" fmla="*/ 292345 h 1019102"/>
                <a:gd name="connsiteX17" fmla="*/ 0 w 9182100"/>
                <a:gd name="connsiteY17" fmla="*/ 135563 h 1019102"/>
                <a:gd name="connsiteX18" fmla="*/ 0 w 9182100"/>
                <a:gd name="connsiteY18" fmla="*/ 1019102 h 1019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182100" h="1019102">
                  <a:moveTo>
                    <a:pt x="0" y="1019102"/>
                  </a:moveTo>
                  <a:lnTo>
                    <a:pt x="9182100" y="1019102"/>
                  </a:lnTo>
                  <a:lnTo>
                    <a:pt x="9182100" y="273009"/>
                  </a:lnTo>
                  <a:cubicBezTo>
                    <a:pt x="9143429" y="275485"/>
                    <a:pt x="9104662" y="277200"/>
                    <a:pt x="9065895" y="278343"/>
                  </a:cubicBezTo>
                  <a:cubicBezTo>
                    <a:pt x="8798243" y="285201"/>
                    <a:pt x="8529066" y="277009"/>
                    <a:pt x="8261890" y="257769"/>
                  </a:cubicBezTo>
                  <a:cubicBezTo>
                    <a:pt x="8187024" y="251863"/>
                    <a:pt x="8112443" y="245386"/>
                    <a:pt x="8038624" y="235956"/>
                  </a:cubicBezTo>
                  <a:cubicBezTo>
                    <a:pt x="7980140" y="228051"/>
                    <a:pt x="7920228" y="219002"/>
                    <a:pt x="7862221" y="213097"/>
                  </a:cubicBezTo>
                  <a:cubicBezTo>
                    <a:pt x="7322439" y="159280"/>
                    <a:pt x="6780943" y="130991"/>
                    <a:pt x="6238780" y="126419"/>
                  </a:cubicBezTo>
                  <a:cubicBezTo>
                    <a:pt x="6102477" y="126324"/>
                    <a:pt x="5964745" y="128800"/>
                    <a:pt x="5828729" y="142421"/>
                  </a:cubicBezTo>
                  <a:cubicBezTo>
                    <a:pt x="5624703" y="162328"/>
                    <a:pt x="5429441" y="202048"/>
                    <a:pt x="5227606" y="219764"/>
                  </a:cubicBezTo>
                  <a:cubicBezTo>
                    <a:pt x="4950238" y="245767"/>
                    <a:pt x="4670393" y="228527"/>
                    <a:pt x="4394359" y="190713"/>
                  </a:cubicBezTo>
                  <a:cubicBezTo>
                    <a:pt x="4193381" y="163090"/>
                    <a:pt x="3988880" y="147755"/>
                    <a:pt x="3789236" y="107655"/>
                  </a:cubicBezTo>
                  <a:cubicBezTo>
                    <a:pt x="3660743" y="85271"/>
                    <a:pt x="3520249" y="51648"/>
                    <a:pt x="3391567" y="30502"/>
                  </a:cubicBezTo>
                  <a:cubicBezTo>
                    <a:pt x="2990469" y="-28553"/>
                    <a:pt x="2579370" y="5928"/>
                    <a:pt x="2180177" y="67745"/>
                  </a:cubicBezTo>
                  <a:cubicBezTo>
                    <a:pt x="1965198" y="103273"/>
                    <a:pt x="1751648" y="146136"/>
                    <a:pt x="1543336" y="209953"/>
                  </a:cubicBezTo>
                  <a:cubicBezTo>
                    <a:pt x="1456087" y="238528"/>
                    <a:pt x="1365885" y="264627"/>
                    <a:pt x="1276731" y="286439"/>
                  </a:cubicBezTo>
                  <a:cubicBezTo>
                    <a:pt x="1001173" y="335398"/>
                    <a:pt x="716471" y="346923"/>
                    <a:pt x="441293" y="292345"/>
                  </a:cubicBezTo>
                  <a:cubicBezTo>
                    <a:pt x="285655" y="263198"/>
                    <a:pt x="143923" y="198237"/>
                    <a:pt x="0" y="135563"/>
                  </a:cubicBezTo>
                  <a:lnTo>
                    <a:pt x="0" y="1019102"/>
                  </a:lnTo>
                  <a:close/>
                </a:path>
              </a:pathLst>
            </a:custGeom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919B5FB7-328F-C817-23AF-719E81DF93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4551037"/>
            <a:ext cx="5021782" cy="1509931"/>
          </a:xfrm>
        </p:spPr>
        <p:txBody>
          <a:bodyPr>
            <a:normAutofit/>
          </a:bodyPr>
          <a:lstStyle/>
          <a:p>
            <a:r>
              <a:rPr lang="es-ES" sz="3600">
                <a:solidFill>
                  <a:schemeClr val="tx2"/>
                </a:solidFill>
              </a:rPr>
              <a:t>Datos de partida</a:t>
            </a:r>
            <a:endParaRPr lang="en-US" sz="3600">
              <a:solidFill>
                <a:schemeClr val="tx2"/>
              </a:solidFill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7C28865-8A90-876F-B862-8195C4CD5A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0035" y="4102075"/>
            <a:ext cx="7206623" cy="2611241"/>
          </a:xfrm>
        </p:spPr>
        <p:txBody>
          <a:bodyPr anchor="ctr">
            <a:normAutofit/>
          </a:bodyPr>
          <a:lstStyle/>
          <a:p>
            <a:r>
              <a:rPr lang="es-ES" sz="1800" dirty="0">
                <a:solidFill>
                  <a:schemeClr val="tx2"/>
                </a:solidFill>
              </a:rPr>
              <a:t>Datos abiertos de accidentes con víctimas en Madrid (2019–2025)</a:t>
            </a:r>
          </a:p>
          <a:p>
            <a:r>
              <a:rPr lang="es-ES" sz="1800" dirty="0">
                <a:solidFill>
                  <a:schemeClr val="tx2"/>
                </a:solidFill>
              </a:rPr>
              <a:t>Observaciones a nivel de accidente con </a:t>
            </a:r>
            <a:r>
              <a:rPr lang="es-ES" sz="1800" dirty="0" err="1">
                <a:solidFill>
                  <a:schemeClr val="tx2"/>
                </a:solidFill>
              </a:rPr>
              <a:t>info</a:t>
            </a:r>
            <a:r>
              <a:rPr lang="es-ES" sz="1800" dirty="0">
                <a:solidFill>
                  <a:schemeClr val="tx2"/>
                </a:solidFill>
              </a:rPr>
              <a:t> de: tipo de persona y vehículo edad, sexo, distrito, fecha, hora, meteorología</a:t>
            </a:r>
          </a:p>
          <a:p>
            <a:r>
              <a:rPr lang="es-ES" sz="1800" dirty="0">
                <a:solidFill>
                  <a:schemeClr val="tx2"/>
                </a:solidFill>
              </a:rPr>
              <a:t>Variable objetivo:</a:t>
            </a:r>
          </a:p>
          <a:p>
            <a:pPr lvl="1"/>
            <a:r>
              <a:rPr lang="es-ES" sz="1800" dirty="0">
                <a:solidFill>
                  <a:schemeClr val="tx2"/>
                </a:solidFill>
              </a:rPr>
              <a:t>1: lesión grave o fallecimiento</a:t>
            </a:r>
          </a:p>
          <a:p>
            <a:pPr lvl="1"/>
            <a:r>
              <a:rPr lang="es-ES" sz="1800" dirty="0">
                <a:solidFill>
                  <a:schemeClr val="tx2"/>
                </a:solidFill>
              </a:rPr>
              <a:t>0: resto de lesiones</a:t>
            </a:r>
            <a:endParaRPr lang="en-US" sz="18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42794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6EDB9B4-64AB-3AE9-2EBC-FB4BDDAF41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s-ES" sz="4000">
                <a:solidFill>
                  <a:srgbClr val="FFFFFF"/>
                </a:solidFill>
              </a:rPr>
              <a:t>Del Excel a la app</a:t>
            </a:r>
            <a:endParaRPr lang="en-US" sz="4000">
              <a:solidFill>
                <a:srgbClr val="FFFFFF"/>
              </a:solidFill>
            </a:endParaRPr>
          </a:p>
        </p:txBody>
      </p:sp>
      <p:graphicFrame>
        <p:nvGraphicFramePr>
          <p:cNvPr id="6" name="Rectangle 1">
            <a:extLst>
              <a:ext uri="{FF2B5EF4-FFF2-40B4-BE49-F238E27FC236}">
                <a16:creationId xmlns:a16="http://schemas.microsoft.com/office/drawing/2014/main" id="{9561791B-883C-9DC9-3D21-ABBBA04A131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86861173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997768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E3FDD0E-01E0-E8E1-22C1-552DF8947B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>
                <a:solidFill>
                  <a:srgbClr val="FFFFFF"/>
                </a:solidFill>
              </a:rPr>
              <a:t>Creación de variables de contexto</a:t>
            </a:r>
          </a:p>
        </p:txBody>
      </p:sp>
      <p:pic>
        <p:nvPicPr>
          <p:cNvPr id="6" name="Imagen 5" descr="Diagrama&#10;&#10;El contenido generado por IA puede ser incorrecto.">
            <a:extLst>
              <a:ext uri="{FF2B5EF4-FFF2-40B4-BE49-F238E27FC236}">
                <a16:creationId xmlns:a16="http://schemas.microsoft.com/office/drawing/2014/main" id="{C33E418D-489F-2482-4F90-71A30422B0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748" y="2467744"/>
            <a:ext cx="5131088" cy="3425001"/>
          </a:xfrm>
          <a:prstGeom prst="rect">
            <a:avLst/>
          </a:prstGeom>
        </p:spPr>
      </p:pic>
      <p:pic>
        <p:nvPicPr>
          <p:cNvPr id="7" name="Imagen 6" descr="Diagrama&#10;&#10;El contenido generado por IA puede ser incorrecto.">
            <a:extLst>
              <a:ext uri="{FF2B5EF4-FFF2-40B4-BE49-F238E27FC236}">
                <a16:creationId xmlns:a16="http://schemas.microsoft.com/office/drawing/2014/main" id="{D860CE33-E25F-D57D-C4BE-1EFDAB4D1A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5165" y="2504230"/>
            <a:ext cx="5131087" cy="342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2879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2170031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082819" y="0"/>
            <a:ext cx="4097211" cy="2170661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48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010646" y="-5010043"/>
            <a:ext cx="2170709" cy="12192000"/>
          </a:xfrm>
          <a:prstGeom prst="rect">
            <a:avLst/>
          </a:prstGeom>
          <a:gradFill>
            <a:gsLst>
              <a:gs pos="23000">
                <a:schemeClr val="accent1">
                  <a:lumMod val="75000"/>
                  <a:alpha val="16000"/>
                </a:schemeClr>
              </a:gs>
              <a:gs pos="99000">
                <a:srgbClr val="000000">
                  <a:alpha val="45000"/>
                </a:srgbClr>
              </a:gs>
            </a:gsLst>
            <a:lin ang="21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638B880-5D42-C1D0-3246-5EF1ABB0A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3564" y="348865"/>
            <a:ext cx="9718111" cy="1576446"/>
          </a:xfrm>
        </p:spPr>
        <p:txBody>
          <a:bodyPr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Modelos y validación</a:t>
            </a:r>
          </a:p>
        </p:txBody>
      </p:sp>
      <p:graphicFrame>
        <p:nvGraphicFramePr>
          <p:cNvPr id="13" name="Rectangle 1">
            <a:extLst>
              <a:ext uri="{FF2B5EF4-FFF2-40B4-BE49-F238E27FC236}">
                <a16:creationId xmlns:a16="http://schemas.microsoft.com/office/drawing/2014/main" id="{73E7A3C4-9D1C-848A-F03B-28C309A2894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3925656"/>
              </p:ext>
            </p:extLst>
          </p:nvPr>
        </p:nvGraphicFramePr>
        <p:xfrm>
          <a:off x="58268" y="2170031"/>
          <a:ext cx="12060425" cy="46873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301441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11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2" name="Rectangle 13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15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17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E9DF394-D3EE-75C4-A82B-2702EE814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100">
                <a:solidFill>
                  <a:srgbClr val="FFFFFF"/>
                </a:solidFill>
              </a:rPr>
              <a:t>Resultados Clave y Elección del Modelo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49946F9A-97EA-207F-16E6-B92268FAA0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748" y="2370038"/>
            <a:ext cx="5131088" cy="3620412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4E38EFEF-A360-5957-D919-4B0F3CFCB4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3679" y="1928621"/>
            <a:ext cx="3622352" cy="4472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65961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</TotalTime>
  <Words>481</Words>
  <Application>Microsoft Office PowerPoint</Application>
  <PresentationFormat>Panorámica</PresentationFormat>
  <Paragraphs>50</Paragraphs>
  <Slides>15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15</vt:i4>
      </vt:variant>
    </vt:vector>
  </HeadingPairs>
  <TitlesOfParts>
    <vt:vector size="19" baseType="lpstr">
      <vt:lpstr>Aptos</vt:lpstr>
      <vt:lpstr>Aptos Display</vt:lpstr>
      <vt:lpstr>Arial</vt:lpstr>
      <vt:lpstr>Tema de Office</vt:lpstr>
      <vt:lpstr>MADly Safe – Recomendador de franjas seguras en Madrid</vt:lpstr>
      <vt:lpstr>Índice</vt:lpstr>
      <vt:lpstr>¿Por qué MADly Safe?</vt:lpstr>
      <vt:lpstr>Pregunta a responder y objetivos</vt:lpstr>
      <vt:lpstr>Datos de partida</vt:lpstr>
      <vt:lpstr>Del Excel a la app</vt:lpstr>
      <vt:lpstr>Creación de variables de contexto</vt:lpstr>
      <vt:lpstr>Modelos y validación</vt:lpstr>
      <vt:lpstr>Resultados Clave y Elección del Modelo</vt:lpstr>
      <vt:lpstr>Cómo se generan las franjas alternativas</vt:lpstr>
      <vt:lpstr>Presentación de PowerPoint</vt:lpstr>
      <vt:lpstr>Presentación de PowerPoint</vt:lpstr>
      <vt:lpstr>Presentación de PowerPoint</vt:lpstr>
      <vt:lpstr>Conclusiones</vt:lpstr>
      <vt:lpstr>Preguntas · Comentarios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Carlos Sánchez-Cabezudo Pinto</dc:creator>
  <cp:lastModifiedBy>Carlos Sánchez-Cabezudo Pinto</cp:lastModifiedBy>
  <cp:revision>1</cp:revision>
  <dcterms:created xsi:type="dcterms:W3CDTF">2025-11-15T20:04:49Z</dcterms:created>
  <dcterms:modified xsi:type="dcterms:W3CDTF">2025-11-16T18:34:55Z</dcterms:modified>
</cp:coreProperties>
</file>